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4"/>
  </p:notesMasterIdLst>
  <p:sldIdLst>
    <p:sldId id="256" r:id="rId2"/>
    <p:sldId id="262" r:id="rId3"/>
    <p:sldId id="257" r:id="rId4"/>
    <p:sldId id="263" r:id="rId5"/>
    <p:sldId id="264" r:id="rId6"/>
    <p:sldId id="267" r:id="rId7"/>
    <p:sldId id="258" r:id="rId8"/>
    <p:sldId id="259" r:id="rId9"/>
    <p:sldId id="260" r:id="rId10"/>
    <p:sldId id="266" r:id="rId11"/>
    <p:sldId id="261" r:id="rId12"/>
    <p:sldId id="265" r:id="rId13"/>
  </p:sldIdLst>
  <p:sldSz cx="9144000" cy="6858000" type="screen4x3"/>
  <p:notesSz cx="6794500" cy="9906000"/>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68" d="100"/>
          <a:sy n="68" d="100"/>
        </p:scale>
        <p:origin x="122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herine Owens" userId="1b87ce62-867a-4aef-b155-d285ddfcce42" providerId="ADAL" clId="{E3F7CB82-EAEE-437C-80BE-06B6E744FA10}"/>
    <pc:docChg chg="undo custSel addSld modSld">
      <pc:chgData name="Catherine Owens" userId="1b87ce62-867a-4aef-b155-d285ddfcce42" providerId="ADAL" clId="{E3F7CB82-EAEE-437C-80BE-06B6E744FA10}" dt="2019-06-13T15:00:45.121" v="1036" actId="1076"/>
      <pc:docMkLst>
        <pc:docMk/>
      </pc:docMkLst>
      <pc:sldChg chg="modSp">
        <pc:chgData name="Catherine Owens" userId="1b87ce62-867a-4aef-b155-d285ddfcce42" providerId="ADAL" clId="{E3F7CB82-EAEE-437C-80BE-06B6E744FA10}" dt="2019-06-12T16:00:29.376" v="476" actId="20577"/>
        <pc:sldMkLst>
          <pc:docMk/>
          <pc:sldMk cId="0" sldId="258"/>
        </pc:sldMkLst>
        <pc:spChg chg="mod">
          <ac:chgData name="Catherine Owens" userId="1b87ce62-867a-4aef-b155-d285ddfcce42" providerId="ADAL" clId="{E3F7CB82-EAEE-437C-80BE-06B6E744FA10}" dt="2019-06-12T16:00:29.376" v="476" actId="20577"/>
          <ac:spMkLst>
            <pc:docMk/>
            <pc:sldMk cId="0" sldId="258"/>
            <ac:spMk id="4099" creationId="{9179C26C-3786-4FE8-9939-A790D0A53E28}"/>
          </ac:spMkLst>
        </pc:spChg>
      </pc:sldChg>
      <pc:sldChg chg="modSp">
        <pc:chgData name="Catherine Owens" userId="1b87ce62-867a-4aef-b155-d285ddfcce42" providerId="ADAL" clId="{E3F7CB82-EAEE-437C-80BE-06B6E744FA10}" dt="2019-06-12T16:03:01.535" v="618" actId="20577"/>
        <pc:sldMkLst>
          <pc:docMk/>
          <pc:sldMk cId="0" sldId="259"/>
        </pc:sldMkLst>
        <pc:spChg chg="mod">
          <ac:chgData name="Catherine Owens" userId="1b87ce62-867a-4aef-b155-d285ddfcce42" providerId="ADAL" clId="{E3F7CB82-EAEE-437C-80BE-06B6E744FA10}" dt="2019-06-12T16:03:01.535" v="618" actId="20577"/>
          <ac:spMkLst>
            <pc:docMk/>
            <pc:sldMk cId="0" sldId="259"/>
            <ac:spMk id="5123" creationId="{43BB5567-F417-42EF-9E3D-FFB870902787}"/>
          </ac:spMkLst>
        </pc:spChg>
      </pc:sldChg>
      <pc:sldChg chg="modSp">
        <pc:chgData name="Catherine Owens" userId="1b87ce62-867a-4aef-b155-d285ddfcce42" providerId="ADAL" clId="{E3F7CB82-EAEE-437C-80BE-06B6E744FA10}" dt="2019-06-12T16:13:55.993" v="763" actId="20577"/>
        <pc:sldMkLst>
          <pc:docMk/>
          <pc:sldMk cId="1585312255" sldId="260"/>
        </pc:sldMkLst>
        <pc:spChg chg="mod">
          <ac:chgData name="Catherine Owens" userId="1b87ce62-867a-4aef-b155-d285ddfcce42" providerId="ADAL" clId="{E3F7CB82-EAEE-437C-80BE-06B6E744FA10}" dt="2019-06-12T16:13:55.993" v="763" actId="20577"/>
          <ac:spMkLst>
            <pc:docMk/>
            <pc:sldMk cId="1585312255" sldId="260"/>
            <ac:spMk id="4099" creationId="{9179C26C-3786-4FE8-9939-A790D0A53E28}"/>
          </ac:spMkLst>
        </pc:spChg>
      </pc:sldChg>
      <pc:sldChg chg="modSp">
        <pc:chgData name="Catherine Owens" userId="1b87ce62-867a-4aef-b155-d285ddfcce42" providerId="ADAL" clId="{E3F7CB82-EAEE-437C-80BE-06B6E744FA10}" dt="2019-06-12T16:16:57.107" v="844" actId="20577"/>
        <pc:sldMkLst>
          <pc:docMk/>
          <pc:sldMk cId="4212627775" sldId="261"/>
        </pc:sldMkLst>
        <pc:spChg chg="mod">
          <ac:chgData name="Catherine Owens" userId="1b87ce62-867a-4aef-b155-d285ddfcce42" providerId="ADAL" clId="{E3F7CB82-EAEE-437C-80BE-06B6E744FA10}" dt="2019-06-12T16:16:57.107" v="844" actId="20577"/>
          <ac:spMkLst>
            <pc:docMk/>
            <pc:sldMk cId="4212627775" sldId="261"/>
            <ac:spMk id="5123" creationId="{43BB5567-F417-42EF-9E3D-FFB870902787}"/>
          </ac:spMkLst>
        </pc:spChg>
      </pc:sldChg>
      <pc:sldChg chg="modSp">
        <pc:chgData name="Catherine Owens" userId="1b87ce62-867a-4aef-b155-d285ddfcce42" providerId="ADAL" clId="{E3F7CB82-EAEE-437C-80BE-06B6E744FA10}" dt="2019-06-13T14:59:25.938" v="976" actId="20577"/>
        <pc:sldMkLst>
          <pc:docMk/>
          <pc:sldMk cId="4062018878" sldId="262"/>
        </pc:sldMkLst>
        <pc:spChg chg="mod">
          <ac:chgData name="Catherine Owens" userId="1b87ce62-867a-4aef-b155-d285ddfcce42" providerId="ADAL" clId="{E3F7CB82-EAEE-437C-80BE-06B6E744FA10}" dt="2019-06-13T14:59:25.938" v="976" actId="20577"/>
          <ac:spMkLst>
            <pc:docMk/>
            <pc:sldMk cId="4062018878" sldId="262"/>
            <ac:spMk id="3" creationId="{6CE51DA5-8C67-4A84-95D3-B340F89CC66C}"/>
          </ac:spMkLst>
        </pc:spChg>
      </pc:sldChg>
      <pc:sldChg chg="addSp delSp modSp add">
        <pc:chgData name="Catherine Owens" userId="1b87ce62-867a-4aef-b155-d285ddfcce42" providerId="ADAL" clId="{E3F7CB82-EAEE-437C-80BE-06B6E744FA10}" dt="2019-06-13T14:59:43.916" v="995" actId="20577"/>
        <pc:sldMkLst>
          <pc:docMk/>
          <pc:sldMk cId="2558690548" sldId="263"/>
        </pc:sldMkLst>
        <pc:spChg chg="mod">
          <ac:chgData name="Catherine Owens" userId="1b87ce62-867a-4aef-b155-d285ddfcce42" providerId="ADAL" clId="{E3F7CB82-EAEE-437C-80BE-06B6E744FA10}" dt="2019-06-13T14:59:43.916" v="995" actId="20577"/>
          <ac:spMkLst>
            <pc:docMk/>
            <pc:sldMk cId="2558690548" sldId="263"/>
            <ac:spMk id="2" creationId="{8A339EAC-E7C4-4D45-BD68-AA3D0FF96970}"/>
          </ac:spMkLst>
        </pc:spChg>
        <pc:spChg chg="del">
          <ac:chgData name="Catherine Owens" userId="1b87ce62-867a-4aef-b155-d285ddfcce42" providerId="ADAL" clId="{E3F7CB82-EAEE-437C-80BE-06B6E744FA10}" dt="2019-06-12T14:07:17.327" v="80"/>
          <ac:spMkLst>
            <pc:docMk/>
            <pc:sldMk cId="2558690548" sldId="263"/>
            <ac:spMk id="3" creationId="{DD23B621-B672-4D46-B10D-3FCAC9CDDAA9}"/>
          </ac:spMkLst>
        </pc:spChg>
        <pc:spChg chg="add del mod">
          <ac:chgData name="Catherine Owens" userId="1b87ce62-867a-4aef-b155-d285ddfcce42" providerId="ADAL" clId="{E3F7CB82-EAEE-437C-80BE-06B6E744FA10}" dt="2019-06-12T14:06:14.283" v="67" actId="478"/>
          <ac:spMkLst>
            <pc:docMk/>
            <pc:sldMk cId="2558690548" sldId="263"/>
            <ac:spMk id="4" creationId="{763C185F-AB7F-4E78-945E-C544FF060B22}"/>
          </ac:spMkLst>
        </pc:spChg>
        <pc:spChg chg="add del mod">
          <ac:chgData name="Catherine Owens" userId="1b87ce62-867a-4aef-b155-d285ddfcce42" providerId="ADAL" clId="{E3F7CB82-EAEE-437C-80BE-06B6E744FA10}" dt="2019-06-12T14:06:43.368" v="72"/>
          <ac:spMkLst>
            <pc:docMk/>
            <pc:sldMk cId="2558690548" sldId="263"/>
            <ac:spMk id="5" creationId="{62AB394B-CED1-4809-B1C8-9F9E2DE0AC36}"/>
          </ac:spMkLst>
        </pc:spChg>
        <pc:spChg chg="add mod">
          <ac:chgData name="Catherine Owens" userId="1b87ce62-867a-4aef-b155-d285ddfcce42" providerId="ADAL" clId="{E3F7CB82-EAEE-437C-80BE-06B6E744FA10}" dt="2019-06-12T14:09:57.350" v="158" actId="1076"/>
          <ac:spMkLst>
            <pc:docMk/>
            <pc:sldMk cId="2558690548" sldId="263"/>
            <ac:spMk id="6" creationId="{633A42F6-E1A4-430A-8209-56C7583C25B0}"/>
          </ac:spMkLst>
        </pc:spChg>
        <pc:spChg chg="add mod">
          <ac:chgData name="Catherine Owens" userId="1b87ce62-867a-4aef-b155-d285ddfcce42" providerId="ADAL" clId="{E3F7CB82-EAEE-437C-80BE-06B6E744FA10}" dt="2019-06-12T14:09:47.148" v="155" actId="1076"/>
          <ac:spMkLst>
            <pc:docMk/>
            <pc:sldMk cId="2558690548" sldId="263"/>
            <ac:spMk id="7" creationId="{A3EAD799-D259-4270-B650-A92DAD6E408C}"/>
          </ac:spMkLst>
        </pc:spChg>
        <pc:spChg chg="add mod">
          <ac:chgData name="Catherine Owens" userId="1b87ce62-867a-4aef-b155-d285ddfcce42" providerId="ADAL" clId="{E3F7CB82-EAEE-437C-80BE-06B6E744FA10}" dt="2019-06-12T14:07:59.758" v="97" actId="6549"/>
          <ac:spMkLst>
            <pc:docMk/>
            <pc:sldMk cId="2558690548" sldId="263"/>
            <ac:spMk id="8" creationId="{FCDCFB42-80D6-4C2E-A17D-7876F598E6CA}"/>
          </ac:spMkLst>
        </pc:spChg>
        <pc:spChg chg="add mod">
          <ac:chgData name="Catherine Owens" userId="1b87ce62-867a-4aef-b155-d285ddfcce42" providerId="ADAL" clId="{E3F7CB82-EAEE-437C-80BE-06B6E744FA10}" dt="2019-06-12T14:09:44.708" v="154" actId="1076"/>
          <ac:spMkLst>
            <pc:docMk/>
            <pc:sldMk cId="2558690548" sldId="263"/>
            <ac:spMk id="9" creationId="{5286ACA1-37A9-46AE-B497-BCE935659D82}"/>
          </ac:spMkLst>
        </pc:spChg>
        <pc:spChg chg="add mod">
          <ac:chgData name="Catherine Owens" userId="1b87ce62-867a-4aef-b155-d285ddfcce42" providerId="ADAL" clId="{E3F7CB82-EAEE-437C-80BE-06B6E744FA10}" dt="2019-06-12T14:08:29.216" v="115" actId="20577"/>
          <ac:spMkLst>
            <pc:docMk/>
            <pc:sldMk cId="2558690548" sldId="263"/>
            <ac:spMk id="10" creationId="{4DB2CC0B-982C-4CF7-9DC0-34C4C2D6709F}"/>
          </ac:spMkLst>
        </pc:spChg>
        <pc:spChg chg="add mod">
          <ac:chgData name="Catherine Owens" userId="1b87ce62-867a-4aef-b155-d285ddfcce42" providerId="ADAL" clId="{E3F7CB82-EAEE-437C-80BE-06B6E744FA10}" dt="2019-06-12T14:08:40.626" v="127" actId="20577"/>
          <ac:spMkLst>
            <pc:docMk/>
            <pc:sldMk cId="2558690548" sldId="263"/>
            <ac:spMk id="11" creationId="{57C7041A-8CAA-48DA-9DAA-CC2E3658F833}"/>
          </ac:spMkLst>
        </pc:spChg>
        <pc:spChg chg="add mod">
          <ac:chgData name="Catherine Owens" userId="1b87ce62-867a-4aef-b155-d285ddfcce42" providerId="ADAL" clId="{E3F7CB82-EAEE-437C-80BE-06B6E744FA10}" dt="2019-06-12T14:09:12.934" v="142" actId="14100"/>
          <ac:spMkLst>
            <pc:docMk/>
            <pc:sldMk cId="2558690548" sldId="263"/>
            <ac:spMk id="12" creationId="{171E73B9-D938-4B20-83AD-ADA8B53BC6E4}"/>
          </ac:spMkLst>
        </pc:spChg>
        <pc:spChg chg="add mod ord">
          <ac:chgData name="Catherine Owens" userId="1b87ce62-867a-4aef-b155-d285ddfcce42" providerId="ADAL" clId="{E3F7CB82-EAEE-437C-80BE-06B6E744FA10}" dt="2019-06-12T14:09:51.511" v="157" actId="167"/>
          <ac:spMkLst>
            <pc:docMk/>
            <pc:sldMk cId="2558690548" sldId="263"/>
            <ac:spMk id="13" creationId="{74F7C4EB-F611-49C1-9188-7C4CCB2E2544}"/>
          </ac:spMkLst>
        </pc:spChg>
        <pc:spChg chg="add del mod">
          <ac:chgData name="Catherine Owens" userId="1b87ce62-867a-4aef-b155-d285ddfcce42" providerId="ADAL" clId="{E3F7CB82-EAEE-437C-80BE-06B6E744FA10}" dt="2019-06-12T14:11:07.946" v="161" actId="478"/>
          <ac:spMkLst>
            <pc:docMk/>
            <pc:sldMk cId="2558690548" sldId="263"/>
            <ac:spMk id="14" creationId="{E16D392D-AF02-4692-967C-01FC6A0AACDA}"/>
          </ac:spMkLst>
        </pc:spChg>
      </pc:sldChg>
      <pc:sldChg chg="addSp delSp modSp add">
        <pc:chgData name="Catherine Owens" userId="1b87ce62-867a-4aef-b155-d285ddfcce42" providerId="ADAL" clId="{E3F7CB82-EAEE-437C-80BE-06B6E744FA10}" dt="2019-06-12T14:13:35.161" v="208" actId="20577"/>
        <pc:sldMkLst>
          <pc:docMk/>
          <pc:sldMk cId="714609505" sldId="264"/>
        </pc:sldMkLst>
        <pc:spChg chg="mod">
          <ac:chgData name="Catherine Owens" userId="1b87ce62-867a-4aef-b155-d285ddfcce42" providerId="ADAL" clId="{E3F7CB82-EAEE-437C-80BE-06B6E744FA10}" dt="2019-06-12T14:13:35.161" v="208" actId="20577"/>
          <ac:spMkLst>
            <pc:docMk/>
            <pc:sldMk cId="714609505" sldId="264"/>
            <ac:spMk id="2" creationId="{D4F19A2B-B631-4EAB-8B78-FC46CE41825C}"/>
          </ac:spMkLst>
        </pc:spChg>
        <pc:spChg chg="del">
          <ac:chgData name="Catherine Owens" userId="1b87ce62-867a-4aef-b155-d285ddfcce42" providerId="ADAL" clId="{E3F7CB82-EAEE-437C-80BE-06B6E744FA10}" dt="2019-06-12T14:12:55.871" v="163" actId="931"/>
          <ac:spMkLst>
            <pc:docMk/>
            <pc:sldMk cId="714609505" sldId="264"/>
            <ac:spMk id="3" creationId="{C93B74F1-C50F-4D2B-AB2D-517043EBAAD8}"/>
          </ac:spMkLst>
        </pc:spChg>
        <pc:picChg chg="add mod">
          <ac:chgData name="Catherine Owens" userId="1b87ce62-867a-4aef-b155-d285ddfcce42" providerId="ADAL" clId="{E3F7CB82-EAEE-437C-80BE-06B6E744FA10}" dt="2019-06-12T14:13:05.590" v="167" actId="14100"/>
          <ac:picMkLst>
            <pc:docMk/>
            <pc:sldMk cId="714609505" sldId="264"/>
            <ac:picMk id="5" creationId="{A7EEED7E-0252-4A60-AD04-0DCD0A9DE4C7}"/>
          </ac:picMkLst>
        </pc:picChg>
      </pc:sldChg>
      <pc:sldChg chg="addSp delSp modSp add">
        <pc:chgData name="Catherine Owens" userId="1b87ce62-867a-4aef-b155-d285ddfcce42" providerId="ADAL" clId="{E3F7CB82-EAEE-437C-80BE-06B6E744FA10}" dt="2019-06-12T16:25:50.172" v="969" actId="14100"/>
        <pc:sldMkLst>
          <pc:docMk/>
          <pc:sldMk cId="978481326" sldId="265"/>
        </pc:sldMkLst>
        <pc:spChg chg="mod">
          <ac:chgData name="Catherine Owens" userId="1b87ce62-867a-4aef-b155-d285ddfcce42" providerId="ADAL" clId="{E3F7CB82-EAEE-437C-80BE-06B6E744FA10}" dt="2019-06-12T16:25:43.086" v="966" actId="20577"/>
          <ac:spMkLst>
            <pc:docMk/>
            <pc:sldMk cId="978481326" sldId="265"/>
            <ac:spMk id="2" creationId="{13F34D23-93C7-4989-81B0-A2D39733ED40}"/>
          </ac:spMkLst>
        </pc:spChg>
        <pc:spChg chg="del">
          <ac:chgData name="Catherine Owens" userId="1b87ce62-867a-4aef-b155-d285ddfcce42" providerId="ADAL" clId="{E3F7CB82-EAEE-437C-80BE-06B6E744FA10}" dt="2019-06-12T16:25:36.069" v="946" actId="931"/>
          <ac:spMkLst>
            <pc:docMk/>
            <pc:sldMk cId="978481326" sldId="265"/>
            <ac:spMk id="3" creationId="{C57F8FF0-1295-465B-82D5-934705FC096C}"/>
          </ac:spMkLst>
        </pc:spChg>
        <pc:picChg chg="add mod">
          <ac:chgData name="Catherine Owens" userId="1b87ce62-867a-4aef-b155-d285ddfcce42" providerId="ADAL" clId="{E3F7CB82-EAEE-437C-80BE-06B6E744FA10}" dt="2019-06-12T16:25:50.172" v="969" actId="14100"/>
          <ac:picMkLst>
            <pc:docMk/>
            <pc:sldMk cId="978481326" sldId="265"/>
            <ac:picMk id="5" creationId="{B8FD853E-53A9-445F-86D8-D8440276B0C3}"/>
          </ac:picMkLst>
        </pc:picChg>
      </pc:sldChg>
      <pc:sldChg chg="addSp delSp modSp add">
        <pc:chgData name="Catherine Owens" userId="1b87ce62-867a-4aef-b155-d285ddfcce42" providerId="ADAL" clId="{E3F7CB82-EAEE-437C-80BE-06B6E744FA10}" dt="2019-06-12T16:21:11.854" v="911" actId="5793"/>
        <pc:sldMkLst>
          <pc:docMk/>
          <pc:sldMk cId="3485187480" sldId="266"/>
        </pc:sldMkLst>
        <pc:spChg chg="mod">
          <ac:chgData name="Catherine Owens" userId="1b87ce62-867a-4aef-b155-d285ddfcce42" providerId="ADAL" clId="{E3F7CB82-EAEE-437C-80BE-06B6E744FA10}" dt="2019-06-12T16:21:11.854" v="911" actId="5793"/>
          <ac:spMkLst>
            <pc:docMk/>
            <pc:sldMk cId="3485187480" sldId="266"/>
            <ac:spMk id="2" creationId="{7DCD652A-FEAA-4925-BB42-C62F4C6971A8}"/>
          </ac:spMkLst>
        </pc:spChg>
        <pc:spChg chg="add del">
          <ac:chgData name="Catherine Owens" userId="1b87ce62-867a-4aef-b155-d285ddfcce42" providerId="ADAL" clId="{E3F7CB82-EAEE-437C-80BE-06B6E744FA10}" dt="2019-06-12T16:20:19.771" v="863"/>
          <ac:spMkLst>
            <pc:docMk/>
            <pc:sldMk cId="3485187480" sldId="266"/>
            <ac:spMk id="3" creationId="{348AA2E1-5218-49D5-BD17-F472A3BEB10A}"/>
          </ac:spMkLst>
        </pc:spChg>
        <pc:spChg chg="add del">
          <ac:chgData name="Catherine Owens" userId="1b87ce62-867a-4aef-b155-d285ddfcce42" providerId="ADAL" clId="{E3F7CB82-EAEE-437C-80BE-06B6E744FA10}" dt="2019-06-12T16:20:08.349" v="858"/>
          <ac:spMkLst>
            <pc:docMk/>
            <pc:sldMk cId="3485187480" sldId="266"/>
            <ac:spMk id="5" creationId="{A7579F3F-04B4-4211-927F-D5D2D10A1B18}"/>
          </ac:spMkLst>
        </pc:spChg>
        <pc:spChg chg="add del">
          <ac:chgData name="Catherine Owens" userId="1b87ce62-867a-4aef-b155-d285ddfcce42" providerId="ADAL" clId="{E3F7CB82-EAEE-437C-80BE-06B6E744FA10}" dt="2019-06-12T16:20:11.056" v="860"/>
          <ac:spMkLst>
            <pc:docMk/>
            <pc:sldMk cId="3485187480" sldId="266"/>
            <ac:spMk id="7" creationId="{6D74FA12-2945-42AF-BFE7-F80A4BE19FE9}"/>
          </ac:spMkLst>
        </pc:spChg>
        <pc:graphicFrameChg chg="add del mod">
          <ac:chgData name="Catherine Owens" userId="1b87ce62-867a-4aef-b155-d285ddfcce42" providerId="ADAL" clId="{E3F7CB82-EAEE-437C-80BE-06B6E744FA10}" dt="2019-06-12T16:20:08.349" v="858"/>
          <ac:graphicFrameMkLst>
            <pc:docMk/>
            <pc:sldMk cId="3485187480" sldId="266"/>
            <ac:graphicFrameMk id="4" creationId="{85CE1663-6BD4-4E3D-92AD-C52B59D22CEA}"/>
          </ac:graphicFrameMkLst>
        </pc:graphicFrameChg>
        <pc:graphicFrameChg chg="add del mod">
          <ac:chgData name="Catherine Owens" userId="1b87ce62-867a-4aef-b155-d285ddfcce42" providerId="ADAL" clId="{E3F7CB82-EAEE-437C-80BE-06B6E744FA10}" dt="2019-06-12T16:20:11.056" v="860"/>
          <ac:graphicFrameMkLst>
            <pc:docMk/>
            <pc:sldMk cId="3485187480" sldId="266"/>
            <ac:graphicFrameMk id="6" creationId="{D6F1E263-60D7-4470-8B73-A7ECF4F3D062}"/>
          </ac:graphicFrameMkLst>
        </pc:graphicFrameChg>
        <pc:picChg chg="add del mod">
          <ac:chgData name="Catherine Owens" userId="1b87ce62-867a-4aef-b155-d285ddfcce42" providerId="ADAL" clId="{E3F7CB82-EAEE-437C-80BE-06B6E744FA10}" dt="2019-06-12T16:20:29.123" v="866" actId="1076"/>
          <ac:picMkLst>
            <pc:docMk/>
            <pc:sldMk cId="3485187480" sldId="266"/>
            <ac:picMk id="8" creationId="{89EC4F0A-7FFC-46A1-8BAD-9CB45AEF5655}"/>
          </ac:picMkLst>
        </pc:picChg>
      </pc:sldChg>
      <pc:sldChg chg="modSp add">
        <pc:chgData name="Catherine Owens" userId="1b87ce62-867a-4aef-b155-d285ddfcce42" providerId="ADAL" clId="{E3F7CB82-EAEE-437C-80BE-06B6E744FA10}" dt="2019-06-13T15:00:45.121" v="1036" actId="1076"/>
        <pc:sldMkLst>
          <pc:docMk/>
          <pc:sldMk cId="2026914958" sldId="267"/>
        </pc:sldMkLst>
        <pc:spChg chg="mod">
          <ac:chgData name="Catherine Owens" userId="1b87ce62-867a-4aef-b155-d285ddfcce42" providerId="ADAL" clId="{E3F7CB82-EAEE-437C-80BE-06B6E744FA10}" dt="2019-06-13T15:00:40.755" v="1035" actId="20577"/>
          <ac:spMkLst>
            <pc:docMk/>
            <pc:sldMk cId="2026914958" sldId="267"/>
            <ac:spMk id="2" creationId="{DAED906B-7C31-4776-ACD2-9774237F6E0E}"/>
          </ac:spMkLst>
        </pc:spChg>
        <pc:spChg chg="mod">
          <ac:chgData name="Catherine Owens" userId="1b87ce62-867a-4aef-b155-d285ddfcce42" providerId="ADAL" clId="{E3F7CB82-EAEE-437C-80BE-06B6E744FA10}" dt="2019-06-13T15:00:45.121" v="1036" actId="1076"/>
          <ac:spMkLst>
            <pc:docMk/>
            <pc:sldMk cId="2026914958" sldId="267"/>
            <ac:spMk id="3" creationId="{97326F8C-E17B-4E6E-A911-30335928CA1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7DE90B3-ABBD-4976-B475-6FB04147CEC3}"/>
              </a:ext>
            </a:extLst>
          </p:cNvPr>
          <p:cNvSpPr>
            <a:spLocks noGrp="1" noChangeArrowheads="1"/>
          </p:cNvSpPr>
          <p:nvPr>
            <p:ph type="hdr" sz="quarter"/>
          </p:nvPr>
        </p:nvSpPr>
        <p:spPr bwMode="auto">
          <a:xfrm>
            <a:off x="0" y="0"/>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GB"/>
          </a:p>
        </p:txBody>
      </p:sp>
      <p:sp>
        <p:nvSpPr>
          <p:cNvPr id="5123" name="Rectangle 3">
            <a:extLst>
              <a:ext uri="{FF2B5EF4-FFF2-40B4-BE49-F238E27FC236}">
                <a16:creationId xmlns:a16="http://schemas.microsoft.com/office/drawing/2014/main" id="{9FFBF4DB-0BEA-4604-A56F-652DDC7D660D}"/>
              </a:ext>
            </a:extLst>
          </p:cNvPr>
          <p:cNvSpPr>
            <a:spLocks noGrp="1" noChangeArrowheads="1"/>
          </p:cNvSpPr>
          <p:nvPr>
            <p:ph type="dt" idx="1"/>
          </p:nvPr>
        </p:nvSpPr>
        <p:spPr bwMode="auto">
          <a:xfrm>
            <a:off x="3848100" y="0"/>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GB"/>
          </a:p>
        </p:txBody>
      </p:sp>
      <p:sp>
        <p:nvSpPr>
          <p:cNvPr id="6148" name="Rectangle 4">
            <a:extLst>
              <a:ext uri="{FF2B5EF4-FFF2-40B4-BE49-F238E27FC236}">
                <a16:creationId xmlns:a16="http://schemas.microsoft.com/office/drawing/2014/main" id="{DC67D524-443A-4285-80DF-76EA7258B6CF}"/>
              </a:ext>
            </a:extLst>
          </p:cNvPr>
          <p:cNvSpPr>
            <a:spLocks noGrp="1" noRot="1" noChangeAspect="1" noChangeArrowheads="1" noTextEdit="1"/>
          </p:cNvSpPr>
          <p:nvPr>
            <p:ph type="sldImg" idx="2"/>
          </p:nvPr>
        </p:nvSpPr>
        <p:spPr bwMode="auto">
          <a:xfrm>
            <a:off x="920750"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a:extLst>
              <a:ext uri="{FF2B5EF4-FFF2-40B4-BE49-F238E27FC236}">
                <a16:creationId xmlns:a16="http://schemas.microsoft.com/office/drawing/2014/main" id="{E22397F9-6CF2-4695-8734-9A847C58B8EB}"/>
              </a:ext>
            </a:extLst>
          </p:cNvPr>
          <p:cNvSpPr>
            <a:spLocks noGrp="1" noChangeArrowheads="1"/>
          </p:cNvSpPr>
          <p:nvPr>
            <p:ph type="body" sz="quarter" idx="3"/>
          </p:nvPr>
        </p:nvSpPr>
        <p:spPr bwMode="auto">
          <a:xfrm>
            <a:off x="679450" y="4705350"/>
            <a:ext cx="543560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126" name="Rectangle 6">
            <a:extLst>
              <a:ext uri="{FF2B5EF4-FFF2-40B4-BE49-F238E27FC236}">
                <a16:creationId xmlns:a16="http://schemas.microsoft.com/office/drawing/2014/main" id="{0C03F06C-132D-407F-9B84-F761E3D337AF}"/>
              </a:ext>
            </a:extLst>
          </p:cNvPr>
          <p:cNvSpPr>
            <a:spLocks noGrp="1" noChangeArrowheads="1"/>
          </p:cNvSpPr>
          <p:nvPr>
            <p:ph type="ftr" sz="quarter" idx="4"/>
          </p:nvPr>
        </p:nvSpPr>
        <p:spPr bwMode="auto">
          <a:xfrm>
            <a:off x="0" y="9409113"/>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GB"/>
          </a:p>
        </p:txBody>
      </p:sp>
      <p:sp>
        <p:nvSpPr>
          <p:cNvPr id="5127" name="Rectangle 7">
            <a:extLst>
              <a:ext uri="{FF2B5EF4-FFF2-40B4-BE49-F238E27FC236}">
                <a16:creationId xmlns:a16="http://schemas.microsoft.com/office/drawing/2014/main" id="{24853B84-DC9B-4510-8950-D85589A3C8B4}"/>
              </a:ext>
            </a:extLst>
          </p:cNvPr>
          <p:cNvSpPr>
            <a:spLocks noGrp="1" noChangeArrowheads="1"/>
          </p:cNvSpPr>
          <p:nvPr>
            <p:ph type="sldNum" sz="quarter" idx="5"/>
          </p:nvPr>
        </p:nvSpPr>
        <p:spPr bwMode="auto">
          <a:xfrm>
            <a:off x="3848100" y="9409113"/>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1B37DB4-BDA4-4C07-8F58-6B5985775941}"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8B44A0CB-CEA3-416B-BF41-945721E5D7A0}"/>
              </a:ext>
            </a:extLst>
          </p:cNvPr>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5DEA9E53-46F2-4ED7-A54C-90D98136A4C1}" type="slidenum">
              <a:rPr lang="en-GB" altLang="en-US"/>
              <a:pPr eaLnBrk="1" hangingPunct="1">
                <a:spcBef>
                  <a:spcPct val="0"/>
                </a:spcBef>
              </a:pPr>
              <a:t>1</a:t>
            </a:fld>
            <a:endParaRPr lang="en-GB" altLang="en-US"/>
          </a:p>
        </p:txBody>
      </p:sp>
      <p:sp>
        <p:nvSpPr>
          <p:cNvPr id="7171" name="Rectangle 2">
            <a:extLst>
              <a:ext uri="{FF2B5EF4-FFF2-40B4-BE49-F238E27FC236}">
                <a16:creationId xmlns:a16="http://schemas.microsoft.com/office/drawing/2014/main" id="{6392E251-54E5-4EDB-8286-17158E68A56C}"/>
              </a:ext>
            </a:extLst>
          </p:cNvPr>
          <p:cNvSpPr>
            <a:spLocks noGrp="1" noRot="1" noChangeAspect="1" noChangeArrowheads="1" noTextEdit="1"/>
          </p:cNvSpPr>
          <p:nvPr>
            <p:ph type="sldImg"/>
          </p:nvPr>
        </p:nvSpPr>
        <p:spPr>
          <a:ln/>
        </p:spPr>
      </p:sp>
      <p:sp>
        <p:nvSpPr>
          <p:cNvPr id="7172" name="Rectangle 3">
            <a:extLst>
              <a:ext uri="{FF2B5EF4-FFF2-40B4-BE49-F238E27FC236}">
                <a16:creationId xmlns:a16="http://schemas.microsoft.com/office/drawing/2014/main" id="{A0E4DC98-275A-4430-BA6D-FC0A6DC21698}"/>
              </a:ext>
            </a:extLst>
          </p:cNvPr>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a:extLst>
              <a:ext uri="{FF2B5EF4-FFF2-40B4-BE49-F238E27FC236}">
                <a16:creationId xmlns:a16="http://schemas.microsoft.com/office/drawing/2014/main" id="{EB7038E9-120C-4063-84F5-89A51EB83EF1}"/>
              </a:ext>
            </a:extLst>
          </p:cNvPr>
          <p:cNvSpPr>
            <a:spLocks noGrp="1" noChangeArrowheads="1"/>
          </p:cNvSpPr>
          <p:nvPr>
            <p:ph type="sldNum" sz="quarter" idx="10"/>
          </p:nvPr>
        </p:nvSpPr>
        <p:spPr>
          <a:ln/>
        </p:spPr>
        <p:txBody>
          <a:bodyPr/>
          <a:lstStyle>
            <a:lvl1pPr>
              <a:defRPr/>
            </a:lvl1pPr>
          </a:lstStyle>
          <a:p>
            <a:r>
              <a:rPr lang="en-GB" altLang="en-US"/>
              <a:t>Slide </a:t>
            </a:r>
            <a:fld id="{4F6BDB95-A8D1-4555-B636-41301C71C843}" type="slidenum">
              <a:rPr lang="en-GB" altLang="en-US"/>
              <a:pPr/>
              <a:t>‹#›</a:t>
            </a:fld>
            <a:endParaRPr lang="en-GB" altLang="en-US"/>
          </a:p>
        </p:txBody>
      </p:sp>
    </p:spTree>
    <p:extLst>
      <p:ext uri="{BB962C8B-B14F-4D97-AF65-F5344CB8AC3E}">
        <p14:creationId xmlns:p14="http://schemas.microsoft.com/office/powerpoint/2010/main" val="4121761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D2AA67BA-79DD-499C-AA13-6ECB5555ABBE}"/>
              </a:ext>
            </a:extLst>
          </p:cNvPr>
          <p:cNvSpPr>
            <a:spLocks noGrp="1" noChangeArrowheads="1"/>
          </p:cNvSpPr>
          <p:nvPr>
            <p:ph type="sldNum" sz="quarter" idx="10"/>
          </p:nvPr>
        </p:nvSpPr>
        <p:spPr>
          <a:ln/>
        </p:spPr>
        <p:txBody>
          <a:bodyPr/>
          <a:lstStyle>
            <a:lvl1pPr>
              <a:defRPr/>
            </a:lvl1pPr>
          </a:lstStyle>
          <a:p>
            <a:r>
              <a:rPr lang="en-GB" altLang="en-US"/>
              <a:t>Slide </a:t>
            </a:r>
            <a:fld id="{B17C403E-804F-4293-8BE0-4C3334B95040}" type="slidenum">
              <a:rPr lang="en-GB" altLang="en-US"/>
              <a:pPr/>
              <a:t>‹#›</a:t>
            </a:fld>
            <a:endParaRPr lang="en-GB" altLang="en-US"/>
          </a:p>
        </p:txBody>
      </p:sp>
    </p:spTree>
    <p:extLst>
      <p:ext uri="{BB962C8B-B14F-4D97-AF65-F5344CB8AC3E}">
        <p14:creationId xmlns:p14="http://schemas.microsoft.com/office/powerpoint/2010/main" val="1502250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2900" y="1438275"/>
            <a:ext cx="2122488" cy="44291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23850" y="1438275"/>
            <a:ext cx="6216650" cy="4429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4840BF72-AAA6-4D68-B614-A10DA6D504F9}"/>
              </a:ext>
            </a:extLst>
          </p:cNvPr>
          <p:cNvSpPr>
            <a:spLocks noGrp="1" noChangeArrowheads="1"/>
          </p:cNvSpPr>
          <p:nvPr>
            <p:ph type="sldNum" sz="quarter" idx="10"/>
          </p:nvPr>
        </p:nvSpPr>
        <p:spPr>
          <a:ln/>
        </p:spPr>
        <p:txBody>
          <a:bodyPr/>
          <a:lstStyle>
            <a:lvl1pPr>
              <a:defRPr/>
            </a:lvl1pPr>
          </a:lstStyle>
          <a:p>
            <a:r>
              <a:rPr lang="en-GB" altLang="en-US"/>
              <a:t>Slide </a:t>
            </a:r>
            <a:fld id="{5776220C-74FA-4596-B19D-BD3B647FA0C9}" type="slidenum">
              <a:rPr lang="en-GB" altLang="en-US"/>
              <a:pPr/>
              <a:t>‹#›</a:t>
            </a:fld>
            <a:endParaRPr lang="en-GB" altLang="en-US"/>
          </a:p>
        </p:txBody>
      </p:sp>
    </p:spTree>
    <p:extLst>
      <p:ext uri="{BB962C8B-B14F-4D97-AF65-F5344CB8AC3E}">
        <p14:creationId xmlns:p14="http://schemas.microsoft.com/office/powerpoint/2010/main" val="4264628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F776DA63-2009-4D8E-A41D-8AAD7CAC5072}"/>
              </a:ext>
            </a:extLst>
          </p:cNvPr>
          <p:cNvSpPr>
            <a:spLocks noGrp="1" noChangeArrowheads="1"/>
          </p:cNvSpPr>
          <p:nvPr>
            <p:ph type="sldNum" sz="quarter" idx="10"/>
          </p:nvPr>
        </p:nvSpPr>
        <p:spPr>
          <a:ln/>
        </p:spPr>
        <p:txBody>
          <a:bodyPr/>
          <a:lstStyle>
            <a:lvl1pPr>
              <a:defRPr/>
            </a:lvl1pPr>
          </a:lstStyle>
          <a:p>
            <a:r>
              <a:rPr lang="en-GB" altLang="en-US"/>
              <a:t>Slide </a:t>
            </a:r>
            <a:fld id="{DE9AA4F7-7D2C-44C8-AA8F-11790C7598D0}" type="slidenum">
              <a:rPr lang="en-GB" altLang="en-US"/>
              <a:pPr/>
              <a:t>‹#›</a:t>
            </a:fld>
            <a:endParaRPr lang="en-GB" altLang="en-US"/>
          </a:p>
        </p:txBody>
      </p:sp>
    </p:spTree>
    <p:extLst>
      <p:ext uri="{BB962C8B-B14F-4D97-AF65-F5344CB8AC3E}">
        <p14:creationId xmlns:p14="http://schemas.microsoft.com/office/powerpoint/2010/main" val="2934072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a:extLst>
              <a:ext uri="{FF2B5EF4-FFF2-40B4-BE49-F238E27FC236}">
                <a16:creationId xmlns:a16="http://schemas.microsoft.com/office/drawing/2014/main" id="{374BD935-3D1B-459B-A0E7-A5D54393AC20}"/>
              </a:ext>
            </a:extLst>
          </p:cNvPr>
          <p:cNvSpPr>
            <a:spLocks noGrp="1" noChangeArrowheads="1"/>
          </p:cNvSpPr>
          <p:nvPr>
            <p:ph type="sldNum" sz="quarter" idx="10"/>
          </p:nvPr>
        </p:nvSpPr>
        <p:spPr>
          <a:ln/>
        </p:spPr>
        <p:txBody>
          <a:bodyPr/>
          <a:lstStyle>
            <a:lvl1pPr>
              <a:defRPr/>
            </a:lvl1pPr>
          </a:lstStyle>
          <a:p>
            <a:r>
              <a:rPr lang="en-GB" altLang="en-US"/>
              <a:t>Slide </a:t>
            </a:r>
            <a:fld id="{8C76B483-4428-4A6B-8E41-C5DE2602888A}" type="slidenum">
              <a:rPr lang="en-GB" altLang="en-US"/>
              <a:pPr/>
              <a:t>‹#›</a:t>
            </a:fld>
            <a:endParaRPr lang="en-GB" altLang="en-US"/>
          </a:p>
        </p:txBody>
      </p:sp>
    </p:spTree>
    <p:extLst>
      <p:ext uri="{BB962C8B-B14F-4D97-AF65-F5344CB8AC3E}">
        <p14:creationId xmlns:p14="http://schemas.microsoft.com/office/powerpoint/2010/main" val="2148729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23850" y="2159000"/>
            <a:ext cx="4151313" cy="370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7563" y="2159000"/>
            <a:ext cx="4152900" cy="370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15643066-169A-4F82-ADC1-47D47EDE72ED}"/>
              </a:ext>
            </a:extLst>
          </p:cNvPr>
          <p:cNvSpPr>
            <a:spLocks noGrp="1" noChangeArrowheads="1"/>
          </p:cNvSpPr>
          <p:nvPr>
            <p:ph type="sldNum" sz="quarter" idx="10"/>
          </p:nvPr>
        </p:nvSpPr>
        <p:spPr>
          <a:ln/>
        </p:spPr>
        <p:txBody>
          <a:bodyPr/>
          <a:lstStyle>
            <a:lvl1pPr>
              <a:defRPr/>
            </a:lvl1pPr>
          </a:lstStyle>
          <a:p>
            <a:r>
              <a:rPr lang="en-GB" altLang="en-US"/>
              <a:t>Slide </a:t>
            </a:r>
            <a:fld id="{D607F54D-8322-4830-97A2-1EFF6F47E6D5}" type="slidenum">
              <a:rPr lang="en-GB" altLang="en-US"/>
              <a:pPr/>
              <a:t>‹#›</a:t>
            </a:fld>
            <a:endParaRPr lang="en-GB" altLang="en-US"/>
          </a:p>
        </p:txBody>
      </p:sp>
    </p:spTree>
    <p:extLst>
      <p:ext uri="{BB962C8B-B14F-4D97-AF65-F5344CB8AC3E}">
        <p14:creationId xmlns:p14="http://schemas.microsoft.com/office/powerpoint/2010/main" val="1317533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E058693C-A3FE-473C-BDA0-12F55D8E7E73}"/>
              </a:ext>
            </a:extLst>
          </p:cNvPr>
          <p:cNvSpPr>
            <a:spLocks noGrp="1" noChangeArrowheads="1"/>
          </p:cNvSpPr>
          <p:nvPr>
            <p:ph type="sldNum" sz="quarter" idx="10"/>
          </p:nvPr>
        </p:nvSpPr>
        <p:spPr>
          <a:ln/>
        </p:spPr>
        <p:txBody>
          <a:bodyPr/>
          <a:lstStyle>
            <a:lvl1pPr>
              <a:defRPr/>
            </a:lvl1pPr>
          </a:lstStyle>
          <a:p>
            <a:r>
              <a:rPr lang="en-GB" altLang="en-US"/>
              <a:t>Slide </a:t>
            </a:r>
            <a:fld id="{A0CFD926-BC29-41E2-B158-EE0AA588E96B}" type="slidenum">
              <a:rPr lang="en-GB" altLang="en-US"/>
              <a:pPr/>
              <a:t>‹#›</a:t>
            </a:fld>
            <a:endParaRPr lang="en-GB" altLang="en-US"/>
          </a:p>
        </p:txBody>
      </p:sp>
    </p:spTree>
    <p:extLst>
      <p:ext uri="{BB962C8B-B14F-4D97-AF65-F5344CB8AC3E}">
        <p14:creationId xmlns:p14="http://schemas.microsoft.com/office/powerpoint/2010/main" val="3237806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57416762-AD46-4622-B46C-F7CA7AD407E0}"/>
              </a:ext>
            </a:extLst>
          </p:cNvPr>
          <p:cNvSpPr>
            <a:spLocks noGrp="1" noChangeArrowheads="1"/>
          </p:cNvSpPr>
          <p:nvPr>
            <p:ph type="sldNum" sz="quarter" idx="10"/>
          </p:nvPr>
        </p:nvSpPr>
        <p:spPr>
          <a:ln/>
        </p:spPr>
        <p:txBody>
          <a:bodyPr/>
          <a:lstStyle>
            <a:lvl1pPr>
              <a:defRPr/>
            </a:lvl1pPr>
          </a:lstStyle>
          <a:p>
            <a:r>
              <a:rPr lang="en-GB" altLang="en-US"/>
              <a:t>Slide </a:t>
            </a:r>
            <a:fld id="{156F679A-3FC6-49C0-9DCE-EA76DAA20CDB}" type="slidenum">
              <a:rPr lang="en-GB" altLang="en-US"/>
              <a:pPr/>
              <a:t>‹#›</a:t>
            </a:fld>
            <a:endParaRPr lang="en-GB" altLang="en-US"/>
          </a:p>
        </p:txBody>
      </p:sp>
    </p:spTree>
    <p:extLst>
      <p:ext uri="{BB962C8B-B14F-4D97-AF65-F5344CB8AC3E}">
        <p14:creationId xmlns:p14="http://schemas.microsoft.com/office/powerpoint/2010/main" val="1072605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FDE6939-7FBB-4661-B822-D0DE738105C0}"/>
              </a:ext>
            </a:extLst>
          </p:cNvPr>
          <p:cNvSpPr>
            <a:spLocks noGrp="1" noChangeArrowheads="1"/>
          </p:cNvSpPr>
          <p:nvPr>
            <p:ph type="sldNum" sz="quarter" idx="10"/>
          </p:nvPr>
        </p:nvSpPr>
        <p:spPr>
          <a:ln/>
        </p:spPr>
        <p:txBody>
          <a:bodyPr/>
          <a:lstStyle>
            <a:lvl1pPr>
              <a:defRPr/>
            </a:lvl1pPr>
          </a:lstStyle>
          <a:p>
            <a:r>
              <a:rPr lang="en-GB" altLang="en-US"/>
              <a:t>Slide </a:t>
            </a:r>
            <a:fld id="{8B2141E0-0217-4523-A75B-E8B0958F85B2}" type="slidenum">
              <a:rPr lang="en-GB" altLang="en-US"/>
              <a:pPr/>
              <a:t>‹#›</a:t>
            </a:fld>
            <a:endParaRPr lang="en-GB" altLang="en-US"/>
          </a:p>
        </p:txBody>
      </p:sp>
    </p:spTree>
    <p:extLst>
      <p:ext uri="{BB962C8B-B14F-4D97-AF65-F5344CB8AC3E}">
        <p14:creationId xmlns:p14="http://schemas.microsoft.com/office/powerpoint/2010/main" val="3657627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a:extLst>
              <a:ext uri="{FF2B5EF4-FFF2-40B4-BE49-F238E27FC236}">
                <a16:creationId xmlns:a16="http://schemas.microsoft.com/office/drawing/2014/main" id="{10CFCC48-8284-4DF2-BA6F-4EA4A79F3049}"/>
              </a:ext>
            </a:extLst>
          </p:cNvPr>
          <p:cNvSpPr>
            <a:spLocks noGrp="1" noChangeArrowheads="1"/>
          </p:cNvSpPr>
          <p:nvPr>
            <p:ph type="sldNum" sz="quarter" idx="10"/>
          </p:nvPr>
        </p:nvSpPr>
        <p:spPr>
          <a:ln/>
        </p:spPr>
        <p:txBody>
          <a:bodyPr/>
          <a:lstStyle>
            <a:lvl1pPr>
              <a:defRPr/>
            </a:lvl1pPr>
          </a:lstStyle>
          <a:p>
            <a:r>
              <a:rPr lang="en-GB" altLang="en-US"/>
              <a:t>Slide </a:t>
            </a:r>
            <a:fld id="{6D2CAEC6-6E12-4584-967C-4DFCD2FB4347}" type="slidenum">
              <a:rPr lang="en-GB" altLang="en-US"/>
              <a:pPr/>
              <a:t>‹#›</a:t>
            </a:fld>
            <a:endParaRPr lang="en-GB" altLang="en-US"/>
          </a:p>
        </p:txBody>
      </p:sp>
    </p:spTree>
    <p:extLst>
      <p:ext uri="{BB962C8B-B14F-4D97-AF65-F5344CB8AC3E}">
        <p14:creationId xmlns:p14="http://schemas.microsoft.com/office/powerpoint/2010/main" val="4002645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a:extLst>
              <a:ext uri="{FF2B5EF4-FFF2-40B4-BE49-F238E27FC236}">
                <a16:creationId xmlns:a16="http://schemas.microsoft.com/office/drawing/2014/main" id="{5A3884DE-1510-4F12-A1EE-903D8774ED8D}"/>
              </a:ext>
            </a:extLst>
          </p:cNvPr>
          <p:cNvSpPr>
            <a:spLocks noGrp="1" noChangeArrowheads="1"/>
          </p:cNvSpPr>
          <p:nvPr>
            <p:ph type="sldNum" sz="quarter" idx="10"/>
          </p:nvPr>
        </p:nvSpPr>
        <p:spPr>
          <a:ln/>
        </p:spPr>
        <p:txBody>
          <a:bodyPr/>
          <a:lstStyle>
            <a:lvl1pPr>
              <a:defRPr/>
            </a:lvl1pPr>
          </a:lstStyle>
          <a:p>
            <a:r>
              <a:rPr lang="en-GB" altLang="en-US"/>
              <a:t>Slide </a:t>
            </a:r>
            <a:fld id="{8A7F18D4-69EF-4F3C-86C0-94246862F872}" type="slidenum">
              <a:rPr lang="en-GB" altLang="en-US"/>
              <a:pPr/>
              <a:t>‹#›</a:t>
            </a:fld>
            <a:endParaRPr lang="en-GB" altLang="en-US"/>
          </a:p>
        </p:txBody>
      </p:sp>
    </p:spTree>
    <p:extLst>
      <p:ext uri="{BB962C8B-B14F-4D97-AF65-F5344CB8AC3E}">
        <p14:creationId xmlns:p14="http://schemas.microsoft.com/office/powerpoint/2010/main" val="4143290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3248070-57DE-460B-8383-F18524E36BD2}"/>
              </a:ext>
            </a:extLst>
          </p:cNvPr>
          <p:cNvSpPr>
            <a:spLocks noGrp="1" noChangeArrowheads="1"/>
          </p:cNvSpPr>
          <p:nvPr>
            <p:ph type="title"/>
          </p:nvPr>
        </p:nvSpPr>
        <p:spPr bwMode="auto">
          <a:xfrm>
            <a:off x="358775" y="1438275"/>
            <a:ext cx="8456613" cy="50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Click to edit Master title style</a:t>
            </a:r>
            <a:endParaRPr lang="en-GB" altLang="en-US"/>
          </a:p>
        </p:txBody>
      </p:sp>
      <p:sp>
        <p:nvSpPr>
          <p:cNvPr id="1027" name="Rectangle 3">
            <a:extLst>
              <a:ext uri="{FF2B5EF4-FFF2-40B4-BE49-F238E27FC236}">
                <a16:creationId xmlns:a16="http://schemas.microsoft.com/office/drawing/2014/main" id="{FD88F54A-DE7C-4D24-B185-0F65CE3AF162}"/>
              </a:ext>
            </a:extLst>
          </p:cNvPr>
          <p:cNvSpPr>
            <a:spLocks noGrp="1" noChangeArrowheads="1"/>
          </p:cNvSpPr>
          <p:nvPr>
            <p:ph type="body" idx="1"/>
          </p:nvPr>
        </p:nvSpPr>
        <p:spPr bwMode="auto">
          <a:xfrm>
            <a:off x="323850" y="2159000"/>
            <a:ext cx="8456613" cy="370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7172" name="Rectangle 4">
            <a:extLst>
              <a:ext uri="{FF2B5EF4-FFF2-40B4-BE49-F238E27FC236}">
                <a16:creationId xmlns:a16="http://schemas.microsoft.com/office/drawing/2014/main" id="{396D13AE-9912-484C-9416-EA3446E9BFD7}"/>
              </a:ext>
            </a:extLst>
          </p:cNvPr>
          <p:cNvSpPr>
            <a:spLocks noGrp="1" noChangeArrowheads="1"/>
          </p:cNvSpPr>
          <p:nvPr>
            <p:ph type="sldNum" sz="quarter" idx="4"/>
          </p:nvPr>
        </p:nvSpPr>
        <p:spPr bwMode="auto">
          <a:xfrm>
            <a:off x="304800" y="6477000"/>
            <a:ext cx="21336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1100">
                <a:solidFill>
                  <a:schemeClr val="accent1"/>
                </a:solidFill>
              </a:defRPr>
            </a:lvl1pPr>
          </a:lstStyle>
          <a:p>
            <a:r>
              <a:rPr lang="en-GB" altLang="en-US"/>
              <a:t>Slide </a:t>
            </a:r>
            <a:fld id="{9DFE9900-BB20-4110-AD75-94AD8FB5819F}" type="slidenum">
              <a:rPr lang="en-GB" altLang="en-US"/>
              <a:pPr/>
              <a:t>‹#›</a:t>
            </a:fld>
            <a:endParaRPr lang="en-GB" altLang="en-US"/>
          </a:p>
        </p:txBody>
      </p:sp>
      <p:sp>
        <p:nvSpPr>
          <p:cNvPr id="1029" name="Text Box 5">
            <a:extLst>
              <a:ext uri="{FF2B5EF4-FFF2-40B4-BE49-F238E27FC236}">
                <a16:creationId xmlns:a16="http://schemas.microsoft.com/office/drawing/2014/main" id="{84EEB47E-5208-4CDC-B058-0F00190E012B}"/>
              </a:ext>
            </a:extLst>
          </p:cNvPr>
          <p:cNvSpPr txBox="1">
            <a:spLocks noChangeArrowheads="1"/>
          </p:cNvSpPr>
          <p:nvPr/>
        </p:nvSpPr>
        <p:spPr bwMode="auto">
          <a:xfrm>
            <a:off x="0" y="6323013"/>
            <a:ext cx="9144000" cy="1587"/>
          </a:xfrm>
          <a:prstGeom prst="rect">
            <a:avLst/>
          </a:prstGeom>
          <a:noFill/>
          <a:ln w="2540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endParaRPr lang="en-US"/>
          </a:p>
        </p:txBody>
      </p:sp>
      <p:sp>
        <p:nvSpPr>
          <p:cNvPr id="1030" name="Text Box 6">
            <a:extLst>
              <a:ext uri="{FF2B5EF4-FFF2-40B4-BE49-F238E27FC236}">
                <a16:creationId xmlns:a16="http://schemas.microsoft.com/office/drawing/2014/main" id="{A25E44C9-132F-48C7-8D13-F1ACE1A1D07E}"/>
              </a:ext>
            </a:extLst>
          </p:cNvPr>
          <p:cNvSpPr txBox="1">
            <a:spLocks noChangeArrowheads="1"/>
          </p:cNvSpPr>
          <p:nvPr/>
        </p:nvSpPr>
        <p:spPr bwMode="auto">
          <a:xfrm>
            <a:off x="0" y="989013"/>
            <a:ext cx="9144000" cy="1587"/>
          </a:xfrm>
          <a:prstGeom prst="rect">
            <a:avLst/>
          </a:prstGeom>
          <a:noFill/>
          <a:ln w="2540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endParaRPr lang="en-US"/>
          </a:p>
        </p:txBody>
      </p:sp>
      <p:grpSp>
        <p:nvGrpSpPr>
          <p:cNvPr id="1031" name="Group 12">
            <a:extLst>
              <a:ext uri="{FF2B5EF4-FFF2-40B4-BE49-F238E27FC236}">
                <a16:creationId xmlns:a16="http://schemas.microsoft.com/office/drawing/2014/main" id="{5C5B33B3-EA89-48D5-8F9B-A3F88D2B28CB}"/>
              </a:ext>
            </a:extLst>
          </p:cNvPr>
          <p:cNvGrpSpPr>
            <a:grpSpLocks/>
          </p:cNvGrpSpPr>
          <p:nvPr/>
        </p:nvGrpSpPr>
        <p:grpSpPr bwMode="auto">
          <a:xfrm>
            <a:off x="179388" y="58738"/>
            <a:ext cx="8964612" cy="865187"/>
            <a:chOff x="113" y="37"/>
            <a:chExt cx="5647" cy="545"/>
          </a:xfrm>
        </p:grpSpPr>
        <p:sp>
          <p:nvSpPr>
            <p:cNvPr id="1032" name="Rectangle 8">
              <a:extLst>
                <a:ext uri="{FF2B5EF4-FFF2-40B4-BE49-F238E27FC236}">
                  <a16:creationId xmlns:a16="http://schemas.microsoft.com/office/drawing/2014/main" id="{4D7A2E63-D311-4FD9-8938-C9E91FED41FE}"/>
                </a:ext>
              </a:extLst>
            </p:cNvPr>
            <p:cNvSpPr>
              <a:spLocks noChangeArrowheads="1"/>
            </p:cNvSpPr>
            <p:nvPr/>
          </p:nvSpPr>
          <p:spPr bwMode="auto">
            <a:xfrm>
              <a:off x="4172" y="83"/>
              <a:ext cx="1588" cy="49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033" name="Rectangle 7">
              <a:extLst>
                <a:ext uri="{FF2B5EF4-FFF2-40B4-BE49-F238E27FC236}">
                  <a16:creationId xmlns:a16="http://schemas.microsoft.com/office/drawing/2014/main" id="{0BCF1D62-A93F-486F-A4FC-DF0A34365657}"/>
                </a:ext>
              </a:extLst>
            </p:cNvPr>
            <p:cNvSpPr>
              <a:spLocks noChangeArrowheads="1"/>
            </p:cNvSpPr>
            <p:nvPr/>
          </p:nvSpPr>
          <p:spPr bwMode="auto">
            <a:xfrm>
              <a:off x="113" y="83"/>
              <a:ext cx="1588" cy="49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pic>
          <p:nvPicPr>
            <p:cNvPr id="1034" name="Picture 9" descr="DFID_280_SML_AW">
              <a:extLst>
                <a:ext uri="{FF2B5EF4-FFF2-40B4-BE49-F238E27FC236}">
                  <a16:creationId xmlns:a16="http://schemas.microsoft.com/office/drawing/2014/main" id="{EF9CA921-DC95-4A21-BB72-924908B62F0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 y="94"/>
              <a:ext cx="590"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UK-AID-Standard-RGB">
              <a:extLst>
                <a:ext uri="{FF2B5EF4-FFF2-40B4-BE49-F238E27FC236}">
                  <a16:creationId xmlns:a16="http://schemas.microsoft.com/office/drawing/2014/main" id="{B9437AF9-086F-401B-987E-959C95E3539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182" y="37"/>
              <a:ext cx="497" cy="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eaLnBrk="1" fontAlgn="base" hangingPunct="1">
        <a:spcBef>
          <a:spcPct val="0"/>
        </a:spcBef>
        <a:spcAft>
          <a:spcPct val="0"/>
        </a:spcAft>
        <a:defRPr sz="2400">
          <a:solidFill>
            <a:schemeClr val="tx2"/>
          </a:solidFill>
          <a:latin typeface="+mj-lt"/>
          <a:ea typeface="+mj-ea"/>
          <a:cs typeface="+mj-cs"/>
        </a:defRPr>
      </a:lvl1pPr>
      <a:lvl2pPr algn="l" rtl="0" eaLnBrk="1" fontAlgn="base" hangingPunct="1">
        <a:spcBef>
          <a:spcPct val="0"/>
        </a:spcBef>
        <a:spcAft>
          <a:spcPct val="0"/>
        </a:spcAft>
        <a:defRPr sz="2400">
          <a:solidFill>
            <a:schemeClr val="tx2"/>
          </a:solidFill>
          <a:latin typeface="Arial Black" pitchFamily="84" charset="0"/>
          <a:cs typeface="Arial" charset="0"/>
        </a:defRPr>
      </a:lvl2pPr>
      <a:lvl3pPr algn="l" rtl="0" eaLnBrk="1" fontAlgn="base" hangingPunct="1">
        <a:spcBef>
          <a:spcPct val="0"/>
        </a:spcBef>
        <a:spcAft>
          <a:spcPct val="0"/>
        </a:spcAft>
        <a:defRPr sz="2400">
          <a:solidFill>
            <a:schemeClr val="tx2"/>
          </a:solidFill>
          <a:latin typeface="Arial Black" pitchFamily="84" charset="0"/>
          <a:cs typeface="Arial" charset="0"/>
        </a:defRPr>
      </a:lvl3pPr>
      <a:lvl4pPr algn="l" rtl="0" eaLnBrk="1" fontAlgn="base" hangingPunct="1">
        <a:spcBef>
          <a:spcPct val="0"/>
        </a:spcBef>
        <a:spcAft>
          <a:spcPct val="0"/>
        </a:spcAft>
        <a:defRPr sz="2400">
          <a:solidFill>
            <a:schemeClr val="tx2"/>
          </a:solidFill>
          <a:latin typeface="Arial Black" pitchFamily="84" charset="0"/>
          <a:cs typeface="Arial" charset="0"/>
        </a:defRPr>
      </a:lvl4pPr>
      <a:lvl5pPr algn="l" rtl="0" eaLnBrk="1" fontAlgn="base" hangingPunct="1">
        <a:spcBef>
          <a:spcPct val="0"/>
        </a:spcBef>
        <a:spcAft>
          <a:spcPct val="0"/>
        </a:spcAft>
        <a:defRPr sz="2400">
          <a:solidFill>
            <a:schemeClr val="tx2"/>
          </a:solidFill>
          <a:latin typeface="Arial Black" pitchFamily="84" charset="0"/>
          <a:cs typeface="Arial" charset="0"/>
        </a:defRPr>
      </a:lvl5pPr>
      <a:lvl6pPr marL="457200" algn="l" rtl="0" eaLnBrk="1" fontAlgn="base" hangingPunct="1">
        <a:spcBef>
          <a:spcPct val="0"/>
        </a:spcBef>
        <a:spcAft>
          <a:spcPct val="0"/>
        </a:spcAft>
        <a:defRPr sz="2400">
          <a:solidFill>
            <a:schemeClr val="tx2"/>
          </a:solidFill>
          <a:latin typeface="Arial Black" pitchFamily="84" charset="0"/>
          <a:cs typeface="Arial" charset="0"/>
        </a:defRPr>
      </a:lvl6pPr>
      <a:lvl7pPr marL="914400" algn="l" rtl="0" eaLnBrk="1" fontAlgn="base" hangingPunct="1">
        <a:spcBef>
          <a:spcPct val="0"/>
        </a:spcBef>
        <a:spcAft>
          <a:spcPct val="0"/>
        </a:spcAft>
        <a:defRPr sz="2400">
          <a:solidFill>
            <a:schemeClr val="tx2"/>
          </a:solidFill>
          <a:latin typeface="Arial Black" pitchFamily="84" charset="0"/>
          <a:cs typeface="Arial" charset="0"/>
        </a:defRPr>
      </a:lvl7pPr>
      <a:lvl8pPr marL="1371600" algn="l" rtl="0" eaLnBrk="1" fontAlgn="base" hangingPunct="1">
        <a:spcBef>
          <a:spcPct val="0"/>
        </a:spcBef>
        <a:spcAft>
          <a:spcPct val="0"/>
        </a:spcAft>
        <a:defRPr sz="2400">
          <a:solidFill>
            <a:schemeClr val="tx2"/>
          </a:solidFill>
          <a:latin typeface="Arial Black" pitchFamily="84" charset="0"/>
          <a:cs typeface="Arial" charset="0"/>
        </a:defRPr>
      </a:lvl8pPr>
      <a:lvl9pPr marL="1828800" algn="l" rtl="0" eaLnBrk="1" fontAlgn="base" hangingPunct="1">
        <a:spcBef>
          <a:spcPct val="0"/>
        </a:spcBef>
        <a:spcAft>
          <a:spcPct val="0"/>
        </a:spcAft>
        <a:defRPr sz="2400">
          <a:solidFill>
            <a:schemeClr val="tx2"/>
          </a:solidFill>
          <a:latin typeface="Arial Black" pitchFamily="84" charset="0"/>
          <a:cs typeface="Arial" charset="0"/>
        </a:defRPr>
      </a:lvl9pPr>
    </p:titleStyle>
    <p:bodyStyle>
      <a:lvl1pPr marL="177800" indent="-177800" algn="l" rtl="0" eaLnBrk="1" fontAlgn="base" hangingPunct="1">
        <a:spcBef>
          <a:spcPct val="20000"/>
        </a:spcBef>
        <a:spcAft>
          <a:spcPct val="0"/>
        </a:spcAft>
        <a:buChar char="•"/>
        <a:defRPr sz="2400">
          <a:solidFill>
            <a:schemeClr val="tx1"/>
          </a:solidFill>
          <a:latin typeface="+mn-lt"/>
          <a:ea typeface="+mn-ea"/>
          <a:cs typeface="+mn-cs"/>
        </a:defRPr>
      </a:lvl1pPr>
      <a:lvl2pPr marL="533400" indent="-176213" algn="l" rtl="0" eaLnBrk="1" fontAlgn="base" hangingPunct="1">
        <a:spcBef>
          <a:spcPct val="20000"/>
        </a:spcBef>
        <a:spcAft>
          <a:spcPct val="0"/>
        </a:spcAft>
        <a:buChar char="–"/>
        <a:defRPr sz="2000">
          <a:solidFill>
            <a:schemeClr val="tx1"/>
          </a:solidFill>
          <a:latin typeface="+mn-lt"/>
          <a:cs typeface="+mn-cs"/>
        </a:defRPr>
      </a:lvl2pPr>
      <a:lvl3pPr marL="987425" indent="-177800" algn="l" rtl="0" eaLnBrk="1" fontAlgn="base" hangingPunct="1">
        <a:spcBef>
          <a:spcPct val="20000"/>
        </a:spcBef>
        <a:spcAft>
          <a:spcPct val="0"/>
        </a:spcAft>
        <a:buFont typeface="Arial" panose="020B0604020202020204" pitchFamily="34" charset="0"/>
        <a:buChar char="–"/>
        <a:defRPr sz="2000">
          <a:solidFill>
            <a:schemeClr val="tx1"/>
          </a:solidFill>
          <a:latin typeface="+mn-lt"/>
          <a:cs typeface="+mn-cs"/>
        </a:defRPr>
      </a:lvl3pPr>
      <a:lvl4pPr marL="1344613" indent="-177800" algn="l" rtl="0" eaLnBrk="1" fontAlgn="base" hangingPunct="1">
        <a:spcBef>
          <a:spcPct val="20000"/>
        </a:spcBef>
        <a:spcAft>
          <a:spcPct val="0"/>
        </a:spcAft>
        <a:buChar char="–"/>
        <a:defRPr sz="2000">
          <a:solidFill>
            <a:schemeClr val="tx1"/>
          </a:solidFill>
          <a:latin typeface="+mn-lt"/>
          <a:cs typeface="+mn-cs"/>
        </a:defRPr>
      </a:lvl4pPr>
      <a:lvl5pPr marL="1701800" indent="-177800" algn="l" rtl="0" eaLnBrk="1" fontAlgn="base" hangingPunct="1">
        <a:spcBef>
          <a:spcPct val="20000"/>
        </a:spcBef>
        <a:spcAft>
          <a:spcPct val="0"/>
        </a:spcAft>
        <a:buFont typeface="Arial" panose="020B0604020202020204" pitchFamily="34" charset="0"/>
        <a:buChar char="–"/>
        <a:defRPr sz="2000">
          <a:solidFill>
            <a:schemeClr val="tx1"/>
          </a:solidFill>
          <a:latin typeface="+mn-lt"/>
          <a:cs typeface="+mn-cs"/>
        </a:defRPr>
      </a:lvl5pPr>
      <a:lvl6pPr marL="2159000" indent="-177800" algn="l" rtl="0" eaLnBrk="1" fontAlgn="base" hangingPunct="1">
        <a:spcBef>
          <a:spcPct val="20000"/>
        </a:spcBef>
        <a:spcAft>
          <a:spcPct val="0"/>
        </a:spcAft>
        <a:buFont typeface="Arial" charset="0"/>
        <a:buChar char="–"/>
        <a:defRPr sz="2000">
          <a:solidFill>
            <a:schemeClr val="tx1"/>
          </a:solidFill>
          <a:latin typeface="+mn-lt"/>
          <a:cs typeface="+mn-cs"/>
        </a:defRPr>
      </a:lvl6pPr>
      <a:lvl7pPr marL="2616200" indent="-177800" algn="l" rtl="0" eaLnBrk="1" fontAlgn="base" hangingPunct="1">
        <a:spcBef>
          <a:spcPct val="20000"/>
        </a:spcBef>
        <a:spcAft>
          <a:spcPct val="0"/>
        </a:spcAft>
        <a:buFont typeface="Arial" charset="0"/>
        <a:buChar char="–"/>
        <a:defRPr sz="2000">
          <a:solidFill>
            <a:schemeClr val="tx1"/>
          </a:solidFill>
          <a:latin typeface="+mn-lt"/>
          <a:cs typeface="+mn-cs"/>
        </a:defRPr>
      </a:lvl7pPr>
      <a:lvl8pPr marL="3073400" indent="-177800" algn="l" rtl="0" eaLnBrk="1" fontAlgn="base" hangingPunct="1">
        <a:spcBef>
          <a:spcPct val="20000"/>
        </a:spcBef>
        <a:spcAft>
          <a:spcPct val="0"/>
        </a:spcAft>
        <a:buFont typeface="Arial" charset="0"/>
        <a:buChar char="–"/>
        <a:defRPr sz="2000">
          <a:solidFill>
            <a:schemeClr val="tx1"/>
          </a:solidFill>
          <a:latin typeface="+mn-lt"/>
          <a:cs typeface="+mn-cs"/>
        </a:defRPr>
      </a:lvl8pPr>
      <a:lvl9pPr marL="3530600" indent="-177800" algn="l" rtl="0" eaLnBrk="1" fontAlgn="base" hangingPunct="1">
        <a:spcBef>
          <a:spcPct val="20000"/>
        </a:spcBef>
        <a:spcAft>
          <a:spcPct val="0"/>
        </a:spcAft>
        <a:buFont typeface="Arial" charset="0"/>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45D7C5DD-923F-4AA0-957C-6C3474F04618}"/>
              </a:ext>
            </a:extLst>
          </p:cNvPr>
          <p:cNvSpPr>
            <a:spLocks noGrp="1" noChangeArrowheads="1"/>
          </p:cNvSpPr>
          <p:nvPr>
            <p:ph type="ctrTitle"/>
          </p:nvPr>
        </p:nvSpPr>
        <p:spPr/>
        <p:txBody>
          <a:bodyPr/>
          <a:lstStyle/>
          <a:p>
            <a:pPr algn="ctr"/>
            <a:r>
              <a:rPr lang="en-GB" dirty="0"/>
              <a:t>DFID’s reflections on it’s future evaluation portfolio – four strategic shifts</a:t>
            </a:r>
            <a:endParaRPr lang="en-US" altLang="en-US" dirty="0"/>
          </a:p>
        </p:txBody>
      </p:sp>
      <p:sp>
        <p:nvSpPr>
          <p:cNvPr id="2051" name="Rectangle 3">
            <a:extLst>
              <a:ext uri="{FF2B5EF4-FFF2-40B4-BE49-F238E27FC236}">
                <a16:creationId xmlns:a16="http://schemas.microsoft.com/office/drawing/2014/main" id="{39E05819-8F32-4556-9CF9-278FE1362A20}"/>
              </a:ext>
            </a:extLst>
          </p:cNvPr>
          <p:cNvSpPr>
            <a:spLocks noGrp="1" noChangeArrowheads="1"/>
          </p:cNvSpPr>
          <p:nvPr>
            <p:ph type="subTitle" idx="1"/>
          </p:nvPr>
        </p:nvSpPr>
        <p:spPr/>
        <p:txBody>
          <a:bodyPr/>
          <a:lstStyle/>
          <a:p>
            <a:r>
              <a:rPr lang="en-US" altLang="en-US" dirty="0"/>
              <a:t>EU-HES, June 2019</a:t>
            </a:r>
          </a:p>
          <a:p>
            <a:r>
              <a:rPr lang="en-US" altLang="en-US" dirty="0"/>
              <a:t>Catherine Owens</a:t>
            </a:r>
          </a:p>
          <a:p>
            <a:pPr eaLnBrk="1" hangingPunct="1"/>
            <a:endParaRPr lang="en-US" altLang="en-US" dirty="0"/>
          </a:p>
        </p:txBody>
      </p:sp>
      <p:grpSp>
        <p:nvGrpSpPr>
          <p:cNvPr id="2052" name="Group 12">
            <a:extLst>
              <a:ext uri="{FF2B5EF4-FFF2-40B4-BE49-F238E27FC236}">
                <a16:creationId xmlns:a16="http://schemas.microsoft.com/office/drawing/2014/main" id="{0BA04EE5-C357-4513-9CEC-7715ABF81B24}"/>
              </a:ext>
            </a:extLst>
          </p:cNvPr>
          <p:cNvGrpSpPr>
            <a:grpSpLocks/>
          </p:cNvGrpSpPr>
          <p:nvPr/>
        </p:nvGrpSpPr>
        <p:grpSpPr bwMode="auto">
          <a:xfrm>
            <a:off x="179388" y="58738"/>
            <a:ext cx="8964612" cy="865187"/>
            <a:chOff x="113" y="37"/>
            <a:chExt cx="5647" cy="545"/>
          </a:xfrm>
        </p:grpSpPr>
        <p:sp>
          <p:nvSpPr>
            <p:cNvPr id="2053" name="Rectangle 8">
              <a:extLst>
                <a:ext uri="{FF2B5EF4-FFF2-40B4-BE49-F238E27FC236}">
                  <a16:creationId xmlns:a16="http://schemas.microsoft.com/office/drawing/2014/main" id="{D35ECBA1-07D9-4DBD-A8FF-4021AF7FE0D4}"/>
                </a:ext>
              </a:extLst>
            </p:cNvPr>
            <p:cNvSpPr>
              <a:spLocks noChangeArrowheads="1"/>
            </p:cNvSpPr>
            <p:nvPr/>
          </p:nvSpPr>
          <p:spPr bwMode="auto">
            <a:xfrm>
              <a:off x="4172" y="83"/>
              <a:ext cx="1588" cy="49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n-US" altLang="en-US" sz="1800"/>
            </a:p>
          </p:txBody>
        </p:sp>
        <p:sp>
          <p:nvSpPr>
            <p:cNvPr id="2054" name="Rectangle 7">
              <a:extLst>
                <a:ext uri="{FF2B5EF4-FFF2-40B4-BE49-F238E27FC236}">
                  <a16:creationId xmlns:a16="http://schemas.microsoft.com/office/drawing/2014/main" id="{50F80EC2-D161-47EC-B6F8-706715DFB1E1}"/>
                </a:ext>
              </a:extLst>
            </p:cNvPr>
            <p:cNvSpPr>
              <a:spLocks noChangeArrowheads="1"/>
            </p:cNvSpPr>
            <p:nvPr/>
          </p:nvSpPr>
          <p:spPr bwMode="auto">
            <a:xfrm>
              <a:off x="113" y="83"/>
              <a:ext cx="1588" cy="49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24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n-US" altLang="en-US" sz="1800"/>
            </a:p>
          </p:txBody>
        </p:sp>
        <p:pic>
          <p:nvPicPr>
            <p:cNvPr id="2055" name="Picture 9" descr="DFID_280_SML_AW">
              <a:extLst>
                <a:ext uri="{FF2B5EF4-FFF2-40B4-BE49-F238E27FC236}">
                  <a16:creationId xmlns:a16="http://schemas.microsoft.com/office/drawing/2014/main" id="{BC3B51FD-5FD3-4059-A149-83FBD1A7B6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 y="94"/>
              <a:ext cx="590"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10" descr="UK-AID-Standard-RGB">
              <a:extLst>
                <a:ext uri="{FF2B5EF4-FFF2-40B4-BE49-F238E27FC236}">
                  <a16:creationId xmlns:a16="http://schemas.microsoft.com/office/drawing/2014/main" id="{8913E607-CFB0-4E06-991B-19DC218EEA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2" y="37"/>
              <a:ext cx="497" cy="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D652A-FEAA-4925-BB42-C62F4C6971A8}"/>
              </a:ext>
            </a:extLst>
          </p:cNvPr>
          <p:cNvSpPr>
            <a:spLocks noGrp="1"/>
          </p:cNvSpPr>
          <p:nvPr>
            <p:ph type="title"/>
          </p:nvPr>
        </p:nvSpPr>
        <p:spPr/>
        <p:txBody>
          <a:bodyPr/>
          <a:lstStyle/>
          <a:p>
            <a:r>
              <a:rPr lang="en-GB" dirty="0"/>
              <a:t>Approaches of other countries…</a:t>
            </a:r>
          </a:p>
        </p:txBody>
      </p:sp>
      <p:pic>
        <p:nvPicPr>
          <p:cNvPr id="8" name="Content Placeholder 7">
            <a:extLst>
              <a:ext uri="{FF2B5EF4-FFF2-40B4-BE49-F238E27FC236}">
                <a16:creationId xmlns:a16="http://schemas.microsoft.com/office/drawing/2014/main" id="{89EC4F0A-7FFC-46A1-8BAD-9CB45AEF5655}"/>
              </a:ext>
            </a:extLst>
          </p:cNvPr>
          <p:cNvPicPr>
            <a:picLocks noGrp="1" noChangeAspect="1"/>
          </p:cNvPicPr>
          <p:nvPr>
            <p:ph idx="1"/>
          </p:nvPr>
        </p:nvPicPr>
        <p:blipFill>
          <a:blip r:embed="rId2"/>
          <a:stretch>
            <a:fillRect/>
          </a:stretch>
        </p:blipFill>
        <p:spPr>
          <a:xfrm>
            <a:off x="1979712" y="1947863"/>
            <a:ext cx="4464496" cy="5846114"/>
          </a:xfrm>
          <a:prstGeom prst="rect">
            <a:avLst/>
          </a:prstGeom>
        </p:spPr>
      </p:pic>
    </p:spTree>
    <p:extLst>
      <p:ext uri="{BB962C8B-B14F-4D97-AF65-F5344CB8AC3E}">
        <p14:creationId xmlns:p14="http://schemas.microsoft.com/office/powerpoint/2010/main" val="3485187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D027CD07-41AB-4659-9867-9CF9FAEA52D2}"/>
              </a:ext>
            </a:extLst>
          </p:cNvPr>
          <p:cNvSpPr>
            <a:spLocks noGrp="1"/>
          </p:cNvSpPr>
          <p:nvPr>
            <p:ph type="title"/>
          </p:nvPr>
        </p:nvSpPr>
        <p:spPr/>
        <p:txBody>
          <a:bodyPr/>
          <a:lstStyle/>
          <a:p>
            <a:pPr eaLnBrk="1" hangingPunct="1"/>
            <a:r>
              <a:rPr lang="en-US" altLang="en-US" dirty="0"/>
              <a:t>Shift 4. Better use of evidence</a:t>
            </a:r>
          </a:p>
        </p:txBody>
      </p:sp>
      <p:sp>
        <p:nvSpPr>
          <p:cNvPr id="5123" name="Content Placeholder 2">
            <a:extLst>
              <a:ext uri="{FF2B5EF4-FFF2-40B4-BE49-F238E27FC236}">
                <a16:creationId xmlns:a16="http://schemas.microsoft.com/office/drawing/2014/main" id="{43BB5567-F417-42EF-9E3D-FFB870902787}"/>
              </a:ext>
            </a:extLst>
          </p:cNvPr>
          <p:cNvSpPr>
            <a:spLocks noGrp="1"/>
          </p:cNvSpPr>
          <p:nvPr>
            <p:ph idx="1"/>
          </p:nvPr>
        </p:nvSpPr>
        <p:spPr/>
        <p:txBody>
          <a:bodyPr/>
          <a:lstStyle/>
          <a:p>
            <a:r>
              <a:rPr lang="en-GB" dirty="0"/>
              <a:t>Where there is a strong evidence base on what works, less need for evaluations. Instead – strong monitoring</a:t>
            </a:r>
          </a:p>
          <a:p>
            <a:r>
              <a:rPr lang="en-GB" dirty="0"/>
              <a:t>Where there is limited evidence, but promising interventions, there are potentially important opportunities for DFID to evaluate its own programmes to contribute to the global evidence base, and assess the impact of interventions delivered at scale.</a:t>
            </a:r>
          </a:p>
          <a:p>
            <a:r>
              <a:rPr lang="en-GB" dirty="0"/>
              <a:t>Better connect evidence gap maps, evidence syntheses, to inform the implications for future evaluation priorities and programmes within DFID. </a:t>
            </a:r>
          </a:p>
          <a:p>
            <a:pPr eaLnBrk="1" hangingPunct="1"/>
            <a:endParaRPr lang="en-US" altLang="en-US" dirty="0"/>
          </a:p>
        </p:txBody>
      </p:sp>
    </p:spTree>
    <p:extLst>
      <p:ext uri="{BB962C8B-B14F-4D97-AF65-F5344CB8AC3E}">
        <p14:creationId xmlns:p14="http://schemas.microsoft.com/office/powerpoint/2010/main" val="4212627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34D23-93C7-4989-81B0-A2D39733ED40}"/>
              </a:ext>
            </a:extLst>
          </p:cNvPr>
          <p:cNvSpPr>
            <a:spLocks noGrp="1"/>
          </p:cNvSpPr>
          <p:nvPr>
            <p:ph type="title"/>
          </p:nvPr>
        </p:nvSpPr>
        <p:spPr/>
        <p:txBody>
          <a:bodyPr/>
          <a:lstStyle/>
          <a:p>
            <a:r>
              <a:rPr lang="en-GB" dirty="0"/>
              <a:t>Questions? Thoughts?</a:t>
            </a:r>
          </a:p>
        </p:txBody>
      </p:sp>
      <p:pic>
        <p:nvPicPr>
          <p:cNvPr id="5" name="Content Placeholder 4" descr="Thought bubble">
            <a:extLst>
              <a:ext uri="{FF2B5EF4-FFF2-40B4-BE49-F238E27FC236}">
                <a16:creationId xmlns:a16="http://schemas.microsoft.com/office/drawing/2014/main" id="{B8FD853E-53A9-445F-86D8-D8440276B0C3}"/>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03848" y="2304852"/>
            <a:ext cx="3240360" cy="3240360"/>
          </a:xfrm>
        </p:spPr>
      </p:pic>
    </p:spTree>
    <p:extLst>
      <p:ext uri="{BB962C8B-B14F-4D97-AF65-F5344CB8AC3E}">
        <p14:creationId xmlns:p14="http://schemas.microsoft.com/office/powerpoint/2010/main" val="978481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A88D9-E6B7-482B-B4F8-CF96D06945DC}"/>
              </a:ext>
            </a:extLst>
          </p:cNvPr>
          <p:cNvSpPr>
            <a:spLocks noGrp="1"/>
          </p:cNvSpPr>
          <p:nvPr>
            <p:ph type="title"/>
          </p:nvPr>
        </p:nvSpPr>
        <p:spPr/>
        <p:txBody>
          <a:bodyPr/>
          <a:lstStyle/>
          <a:p>
            <a:r>
              <a:rPr lang="en-GB" dirty="0"/>
              <a:t>A little bit of context…</a:t>
            </a:r>
          </a:p>
        </p:txBody>
      </p:sp>
      <p:sp>
        <p:nvSpPr>
          <p:cNvPr id="3" name="Content Placeholder 2">
            <a:extLst>
              <a:ext uri="{FF2B5EF4-FFF2-40B4-BE49-F238E27FC236}">
                <a16:creationId xmlns:a16="http://schemas.microsoft.com/office/drawing/2014/main" id="{6CE51DA5-8C67-4A84-95D3-B340F89CC66C}"/>
              </a:ext>
            </a:extLst>
          </p:cNvPr>
          <p:cNvSpPr>
            <a:spLocks noGrp="1"/>
          </p:cNvSpPr>
          <p:nvPr>
            <p:ph idx="1"/>
          </p:nvPr>
        </p:nvSpPr>
        <p:spPr/>
        <p:txBody>
          <a:bodyPr/>
          <a:lstStyle/>
          <a:p>
            <a:r>
              <a:rPr lang="en-GB" dirty="0"/>
              <a:t>Pre 2011 - DFID had a centralised evaluation model. </a:t>
            </a:r>
          </a:p>
          <a:p>
            <a:r>
              <a:rPr lang="en-GB" dirty="0"/>
              <a:t>In 2011, the Independent Commission for Aid Impact (ICAI) was established, to provide a mechanism to provide more scrutiny of the ring-fenced ODA spend by the UK government. Leading central thematic/strategic reviews.</a:t>
            </a:r>
          </a:p>
          <a:p>
            <a:r>
              <a:rPr lang="en-GB" dirty="0"/>
              <a:t>Consequently, in 2011, a fully decentralised evaluation system was introduced</a:t>
            </a:r>
          </a:p>
        </p:txBody>
      </p:sp>
    </p:spTree>
    <p:extLst>
      <p:ext uri="{BB962C8B-B14F-4D97-AF65-F5344CB8AC3E}">
        <p14:creationId xmlns:p14="http://schemas.microsoft.com/office/powerpoint/2010/main" val="4062018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6F63BCEB-D28B-4B91-A54A-830998B47426}"/>
              </a:ext>
            </a:extLst>
          </p:cNvPr>
          <p:cNvSpPr>
            <a:spLocks noGrp="1"/>
          </p:cNvSpPr>
          <p:nvPr>
            <p:ph type="title"/>
          </p:nvPr>
        </p:nvSpPr>
        <p:spPr/>
        <p:txBody>
          <a:bodyPr/>
          <a:lstStyle/>
          <a:p>
            <a:pPr eaLnBrk="1" hangingPunct="1"/>
            <a:r>
              <a:rPr lang="en-US" altLang="en-US" dirty="0"/>
              <a:t>DFID has a </a:t>
            </a:r>
            <a:r>
              <a:rPr lang="en-US" altLang="en-US" dirty="0" err="1"/>
              <a:t>decentralised</a:t>
            </a:r>
            <a:r>
              <a:rPr lang="en-US" altLang="en-US" dirty="0"/>
              <a:t> model of evaluation…</a:t>
            </a:r>
          </a:p>
        </p:txBody>
      </p:sp>
      <p:pic>
        <p:nvPicPr>
          <p:cNvPr id="3" name="Content Placeholder 2" descr="Fireworks">
            <a:extLst>
              <a:ext uri="{FF2B5EF4-FFF2-40B4-BE49-F238E27FC236}">
                <a16:creationId xmlns:a16="http://schemas.microsoft.com/office/drawing/2014/main" id="{37DCFECE-0B86-4316-B303-3787B20D9AA7}"/>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03848" y="2412183"/>
            <a:ext cx="2980308" cy="2980308"/>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74F7C4EB-F611-49C1-9188-7C4CCB2E2544}"/>
              </a:ext>
            </a:extLst>
          </p:cNvPr>
          <p:cNvSpPr/>
          <p:nvPr/>
        </p:nvSpPr>
        <p:spPr>
          <a:xfrm>
            <a:off x="2825712" y="2632353"/>
            <a:ext cx="2088232" cy="1296144"/>
          </a:xfrm>
          <a:prstGeom prst="ellipse">
            <a:avLst/>
          </a:prstGeom>
          <a:solidFill>
            <a:schemeClr val="accent6">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DIME</a:t>
            </a:r>
          </a:p>
        </p:txBody>
      </p:sp>
      <p:sp>
        <p:nvSpPr>
          <p:cNvPr id="2" name="Title 1">
            <a:extLst>
              <a:ext uri="{FF2B5EF4-FFF2-40B4-BE49-F238E27FC236}">
                <a16:creationId xmlns:a16="http://schemas.microsoft.com/office/drawing/2014/main" id="{8A339EAC-E7C4-4D45-BD68-AA3D0FF96970}"/>
              </a:ext>
            </a:extLst>
          </p:cNvPr>
          <p:cNvSpPr>
            <a:spLocks noGrp="1"/>
          </p:cNvSpPr>
          <p:nvPr>
            <p:ph type="title"/>
          </p:nvPr>
        </p:nvSpPr>
        <p:spPr/>
        <p:txBody>
          <a:bodyPr/>
          <a:lstStyle/>
          <a:p>
            <a:r>
              <a:rPr lang="en-GB" dirty="0"/>
              <a:t>The central evaluation unit focussed on methods (and public goods)…</a:t>
            </a:r>
          </a:p>
        </p:txBody>
      </p:sp>
      <p:sp>
        <p:nvSpPr>
          <p:cNvPr id="6" name="Oval 5">
            <a:extLst>
              <a:ext uri="{FF2B5EF4-FFF2-40B4-BE49-F238E27FC236}">
                <a16:creationId xmlns:a16="http://schemas.microsoft.com/office/drawing/2014/main" id="{633A42F6-E1A4-430A-8209-56C7583C25B0}"/>
              </a:ext>
            </a:extLst>
          </p:cNvPr>
          <p:cNvSpPr/>
          <p:nvPr/>
        </p:nvSpPr>
        <p:spPr>
          <a:xfrm>
            <a:off x="907449" y="2699803"/>
            <a:ext cx="2088232" cy="1296144"/>
          </a:xfrm>
          <a:prstGeom prst="ellipse">
            <a:avLst/>
          </a:prstGeom>
          <a:solidFill>
            <a:schemeClr val="accent6">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3ie</a:t>
            </a:r>
          </a:p>
        </p:txBody>
      </p:sp>
      <p:sp>
        <p:nvSpPr>
          <p:cNvPr id="7" name="Content Placeholder 6">
            <a:extLst>
              <a:ext uri="{FF2B5EF4-FFF2-40B4-BE49-F238E27FC236}">
                <a16:creationId xmlns:a16="http://schemas.microsoft.com/office/drawing/2014/main" id="{A3EAD799-D259-4270-B650-A92DAD6E408C}"/>
              </a:ext>
            </a:extLst>
          </p:cNvPr>
          <p:cNvSpPr>
            <a:spLocks noGrp="1"/>
          </p:cNvSpPr>
          <p:nvPr>
            <p:ph idx="1"/>
          </p:nvPr>
        </p:nvSpPr>
        <p:spPr>
          <a:xfrm>
            <a:off x="4413137" y="2699803"/>
            <a:ext cx="1944055" cy="1440159"/>
          </a:xfrm>
          <a:prstGeom prst="ellipse">
            <a:avLst/>
          </a:prstGeom>
          <a:solidFill>
            <a:schemeClr val="accent6">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GB" dirty="0"/>
              <a:t>SIEF</a:t>
            </a:r>
          </a:p>
        </p:txBody>
      </p:sp>
      <p:sp>
        <p:nvSpPr>
          <p:cNvPr id="8" name="Content Placeholder 6">
            <a:extLst>
              <a:ext uri="{FF2B5EF4-FFF2-40B4-BE49-F238E27FC236}">
                <a16:creationId xmlns:a16="http://schemas.microsoft.com/office/drawing/2014/main" id="{FCDCFB42-80D6-4C2E-A17D-7876F598E6CA}"/>
              </a:ext>
            </a:extLst>
          </p:cNvPr>
          <p:cNvSpPr txBox="1">
            <a:spLocks/>
          </p:cNvSpPr>
          <p:nvPr/>
        </p:nvSpPr>
        <p:spPr bwMode="auto">
          <a:xfrm>
            <a:off x="2303828" y="3419883"/>
            <a:ext cx="1944055" cy="1440159"/>
          </a:xfrm>
          <a:prstGeom prst="ellipse">
            <a:avLst/>
          </a:prstGeom>
          <a:solidFill>
            <a:schemeClr val="accent6">
              <a:lumMod val="20000"/>
              <a:lumOff val="80000"/>
            </a:schemeClr>
          </a:solidFill>
          <a:ln w="25400" cap="flat" cmpd="sng" algn="ctr">
            <a:solidFill>
              <a:schemeClr val="bg1"/>
            </a:solidFill>
            <a:prstDash val="soli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177800" indent="-177800" algn="l" rtl="0" eaLnBrk="1" fontAlgn="base" hangingPunct="1">
              <a:spcBef>
                <a:spcPct val="20000"/>
              </a:spcBef>
              <a:spcAft>
                <a:spcPct val="0"/>
              </a:spcAft>
              <a:buChar char="•"/>
              <a:defRPr sz="2400">
                <a:solidFill>
                  <a:schemeClr val="lt1"/>
                </a:solidFill>
                <a:latin typeface="+mn-lt"/>
                <a:ea typeface="+mn-ea"/>
                <a:cs typeface="+mn-cs"/>
              </a:defRPr>
            </a:lvl1pPr>
            <a:lvl2pPr marL="533400" indent="-176213" algn="l" rtl="0" eaLnBrk="1" fontAlgn="base" hangingPunct="1">
              <a:spcBef>
                <a:spcPct val="20000"/>
              </a:spcBef>
              <a:spcAft>
                <a:spcPct val="0"/>
              </a:spcAft>
              <a:buChar char="–"/>
              <a:defRPr sz="2000">
                <a:solidFill>
                  <a:schemeClr val="lt1"/>
                </a:solidFill>
                <a:latin typeface="+mn-lt"/>
                <a:ea typeface="+mn-ea"/>
                <a:cs typeface="+mn-cs"/>
              </a:defRPr>
            </a:lvl2pPr>
            <a:lvl3pPr marL="987425" indent="-177800" algn="l" rtl="0" eaLnBrk="1" fontAlgn="base" hangingPunct="1">
              <a:spcBef>
                <a:spcPct val="20000"/>
              </a:spcBef>
              <a:spcAft>
                <a:spcPct val="0"/>
              </a:spcAft>
              <a:buFont typeface="Arial" panose="020B0604020202020204" pitchFamily="34" charset="0"/>
              <a:buChar char="–"/>
              <a:defRPr sz="2000">
                <a:solidFill>
                  <a:schemeClr val="lt1"/>
                </a:solidFill>
                <a:latin typeface="+mn-lt"/>
                <a:ea typeface="+mn-ea"/>
                <a:cs typeface="+mn-cs"/>
              </a:defRPr>
            </a:lvl3pPr>
            <a:lvl4pPr marL="1344613" indent="-177800" algn="l" rtl="0" eaLnBrk="1" fontAlgn="base" hangingPunct="1">
              <a:spcBef>
                <a:spcPct val="20000"/>
              </a:spcBef>
              <a:spcAft>
                <a:spcPct val="0"/>
              </a:spcAft>
              <a:buChar char="–"/>
              <a:defRPr sz="2000">
                <a:solidFill>
                  <a:schemeClr val="lt1"/>
                </a:solidFill>
                <a:latin typeface="+mn-lt"/>
                <a:ea typeface="+mn-ea"/>
                <a:cs typeface="+mn-cs"/>
              </a:defRPr>
            </a:lvl4pPr>
            <a:lvl5pPr marL="1701800" indent="-177800" algn="l" rtl="0" eaLnBrk="1" fontAlgn="base" hangingPunct="1">
              <a:spcBef>
                <a:spcPct val="20000"/>
              </a:spcBef>
              <a:spcAft>
                <a:spcPct val="0"/>
              </a:spcAft>
              <a:buFont typeface="Arial" panose="020B0604020202020204" pitchFamily="34" charset="0"/>
              <a:buChar char="–"/>
              <a:defRPr sz="2000">
                <a:solidFill>
                  <a:schemeClr val="lt1"/>
                </a:solidFill>
                <a:latin typeface="+mn-lt"/>
                <a:ea typeface="+mn-ea"/>
                <a:cs typeface="+mn-cs"/>
              </a:defRPr>
            </a:lvl5pPr>
            <a:lvl6pPr marL="21590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6pPr>
            <a:lvl7pPr marL="26162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7pPr>
            <a:lvl8pPr marL="30734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8pPr>
            <a:lvl9pPr marL="35306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9pPr>
          </a:lstStyle>
          <a:p>
            <a:pPr marL="0" indent="0" algn="ctr">
              <a:buFontTx/>
              <a:buNone/>
            </a:pPr>
            <a:r>
              <a:rPr lang="en-GB" kern="0" dirty="0"/>
              <a:t>SEF</a:t>
            </a:r>
          </a:p>
        </p:txBody>
      </p:sp>
      <p:sp>
        <p:nvSpPr>
          <p:cNvPr id="9" name="Content Placeholder 6">
            <a:extLst>
              <a:ext uri="{FF2B5EF4-FFF2-40B4-BE49-F238E27FC236}">
                <a16:creationId xmlns:a16="http://schemas.microsoft.com/office/drawing/2014/main" id="{5286ACA1-37A9-46AE-B497-BCE935659D82}"/>
              </a:ext>
            </a:extLst>
          </p:cNvPr>
          <p:cNvSpPr txBox="1">
            <a:spLocks/>
          </p:cNvSpPr>
          <p:nvPr/>
        </p:nvSpPr>
        <p:spPr bwMode="auto">
          <a:xfrm>
            <a:off x="5788091" y="2405165"/>
            <a:ext cx="1944055" cy="1440159"/>
          </a:xfrm>
          <a:prstGeom prst="ellipse">
            <a:avLst/>
          </a:prstGeom>
          <a:solidFill>
            <a:schemeClr val="accent6">
              <a:lumMod val="20000"/>
              <a:lumOff val="80000"/>
            </a:schemeClr>
          </a:solidFill>
          <a:ln w="25400" cap="flat" cmpd="sng" algn="ctr">
            <a:solidFill>
              <a:schemeClr val="bg1"/>
            </a:solidFill>
            <a:prstDash val="soli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177800" indent="-177800" algn="l" rtl="0" eaLnBrk="1" fontAlgn="base" hangingPunct="1">
              <a:spcBef>
                <a:spcPct val="20000"/>
              </a:spcBef>
              <a:spcAft>
                <a:spcPct val="0"/>
              </a:spcAft>
              <a:buChar char="•"/>
              <a:defRPr sz="2400">
                <a:solidFill>
                  <a:schemeClr val="lt1"/>
                </a:solidFill>
                <a:latin typeface="+mn-lt"/>
                <a:ea typeface="+mn-ea"/>
                <a:cs typeface="+mn-cs"/>
              </a:defRPr>
            </a:lvl1pPr>
            <a:lvl2pPr marL="533400" indent="-176213" algn="l" rtl="0" eaLnBrk="1" fontAlgn="base" hangingPunct="1">
              <a:spcBef>
                <a:spcPct val="20000"/>
              </a:spcBef>
              <a:spcAft>
                <a:spcPct val="0"/>
              </a:spcAft>
              <a:buChar char="–"/>
              <a:defRPr sz="2000">
                <a:solidFill>
                  <a:schemeClr val="lt1"/>
                </a:solidFill>
                <a:latin typeface="+mn-lt"/>
                <a:ea typeface="+mn-ea"/>
                <a:cs typeface="+mn-cs"/>
              </a:defRPr>
            </a:lvl2pPr>
            <a:lvl3pPr marL="987425" indent="-177800" algn="l" rtl="0" eaLnBrk="1" fontAlgn="base" hangingPunct="1">
              <a:spcBef>
                <a:spcPct val="20000"/>
              </a:spcBef>
              <a:spcAft>
                <a:spcPct val="0"/>
              </a:spcAft>
              <a:buFont typeface="Arial" panose="020B0604020202020204" pitchFamily="34" charset="0"/>
              <a:buChar char="–"/>
              <a:defRPr sz="2000">
                <a:solidFill>
                  <a:schemeClr val="lt1"/>
                </a:solidFill>
                <a:latin typeface="+mn-lt"/>
                <a:ea typeface="+mn-ea"/>
                <a:cs typeface="+mn-cs"/>
              </a:defRPr>
            </a:lvl3pPr>
            <a:lvl4pPr marL="1344613" indent="-177800" algn="l" rtl="0" eaLnBrk="1" fontAlgn="base" hangingPunct="1">
              <a:spcBef>
                <a:spcPct val="20000"/>
              </a:spcBef>
              <a:spcAft>
                <a:spcPct val="0"/>
              </a:spcAft>
              <a:buChar char="–"/>
              <a:defRPr sz="2000">
                <a:solidFill>
                  <a:schemeClr val="lt1"/>
                </a:solidFill>
                <a:latin typeface="+mn-lt"/>
                <a:ea typeface="+mn-ea"/>
                <a:cs typeface="+mn-cs"/>
              </a:defRPr>
            </a:lvl4pPr>
            <a:lvl5pPr marL="1701800" indent="-177800" algn="l" rtl="0" eaLnBrk="1" fontAlgn="base" hangingPunct="1">
              <a:spcBef>
                <a:spcPct val="20000"/>
              </a:spcBef>
              <a:spcAft>
                <a:spcPct val="0"/>
              </a:spcAft>
              <a:buFont typeface="Arial" panose="020B0604020202020204" pitchFamily="34" charset="0"/>
              <a:buChar char="–"/>
              <a:defRPr sz="2000">
                <a:solidFill>
                  <a:schemeClr val="lt1"/>
                </a:solidFill>
                <a:latin typeface="+mn-lt"/>
                <a:ea typeface="+mn-ea"/>
                <a:cs typeface="+mn-cs"/>
              </a:defRPr>
            </a:lvl5pPr>
            <a:lvl6pPr marL="21590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6pPr>
            <a:lvl7pPr marL="26162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7pPr>
            <a:lvl8pPr marL="30734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8pPr>
            <a:lvl9pPr marL="35306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9pPr>
          </a:lstStyle>
          <a:p>
            <a:pPr marL="0" indent="0" algn="ctr">
              <a:buFontTx/>
              <a:buNone/>
            </a:pPr>
            <a:r>
              <a:rPr lang="en-GB" kern="0" dirty="0"/>
              <a:t>EGAP</a:t>
            </a:r>
          </a:p>
        </p:txBody>
      </p:sp>
      <p:sp>
        <p:nvSpPr>
          <p:cNvPr id="10" name="Content Placeholder 6">
            <a:extLst>
              <a:ext uri="{FF2B5EF4-FFF2-40B4-BE49-F238E27FC236}">
                <a16:creationId xmlns:a16="http://schemas.microsoft.com/office/drawing/2014/main" id="{4DB2CC0B-982C-4CF7-9DC0-34C4C2D6709F}"/>
              </a:ext>
            </a:extLst>
          </p:cNvPr>
          <p:cNvSpPr txBox="1">
            <a:spLocks/>
          </p:cNvSpPr>
          <p:nvPr/>
        </p:nvSpPr>
        <p:spPr bwMode="auto">
          <a:xfrm>
            <a:off x="4031859" y="3573016"/>
            <a:ext cx="1944055" cy="1440159"/>
          </a:xfrm>
          <a:prstGeom prst="ellipse">
            <a:avLst/>
          </a:prstGeom>
          <a:solidFill>
            <a:schemeClr val="accent1">
              <a:lumMod val="20000"/>
              <a:lumOff val="80000"/>
            </a:schemeClr>
          </a:solidFill>
          <a:ln w="25400" cap="flat" cmpd="sng" algn="ctr">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177800" indent="-177800" algn="l" rtl="0" eaLnBrk="1" fontAlgn="base" hangingPunct="1">
              <a:spcBef>
                <a:spcPct val="20000"/>
              </a:spcBef>
              <a:spcAft>
                <a:spcPct val="0"/>
              </a:spcAft>
              <a:buChar char="•"/>
              <a:defRPr sz="2400">
                <a:solidFill>
                  <a:schemeClr val="lt1"/>
                </a:solidFill>
                <a:latin typeface="+mn-lt"/>
                <a:ea typeface="+mn-ea"/>
                <a:cs typeface="+mn-cs"/>
              </a:defRPr>
            </a:lvl1pPr>
            <a:lvl2pPr marL="533400" indent="-176213" algn="l" rtl="0" eaLnBrk="1" fontAlgn="base" hangingPunct="1">
              <a:spcBef>
                <a:spcPct val="20000"/>
              </a:spcBef>
              <a:spcAft>
                <a:spcPct val="0"/>
              </a:spcAft>
              <a:buChar char="–"/>
              <a:defRPr sz="2000">
                <a:solidFill>
                  <a:schemeClr val="lt1"/>
                </a:solidFill>
                <a:latin typeface="+mn-lt"/>
                <a:ea typeface="+mn-ea"/>
                <a:cs typeface="+mn-cs"/>
              </a:defRPr>
            </a:lvl2pPr>
            <a:lvl3pPr marL="987425" indent="-177800" algn="l" rtl="0" eaLnBrk="1" fontAlgn="base" hangingPunct="1">
              <a:spcBef>
                <a:spcPct val="20000"/>
              </a:spcBef>
              <a:spcAft>
                <a:spcPct val="0"/>
              </a:spcAft>
              <a:buFont typeface="Arial" panose="020B0604020202020204" pitchFamily="34" charset="0"/>
              <a:buChar char="–"/>
              <a:defRPr sz="2000">
                <a:solidFill>
                  <a:schemeClr val="lt1"/>
                </a:solidFill>
                <a:latin typeface="+mn-lt"/>
                <a:ea typeface="+mn-ea"/>
                <a:cs typeface="+mn-cs"/>
              </a:defRPr>
            </a:lvl3pPr>
            <a:lvl4pPr marL="1344613" indent="-177800" algn="l" rtl="0" eaLnBrk="1" fontAlgn="base" hangingPunct="1">
              <a:spcBef>
                <a:spcPct val="20000"/>
              </a:spcBef>
              <a:spcAft>
                <a:spcPct val="0"/>
              </a:spcAft>
              <a:buChar char="–"/>
              <a:defRPr sz="2000">
                <a:solidFill>
                  <a:schemeClr val="lt1"/>
                </a:solidFill>
                <a:latin typeface="+mn-lt"/>
                <a:ea typeface="+mn-ea"/>
                <a:cs typeface="+mn-cs"/>
              </a:defRPr>
            </a:lvl4pPr>
            <a:lvl5pPr marL="1701800" indent="-177800" algn="l" rtl="0" eaLnBrk="1" fontAlgn="base" hangingPunct="1">
              <a:spcBef>
                <a:spcPct val="20000"/>
              </a:spcBef>
              <a:spcAft>
                <a:spcPct val="0"/>
              </a:spcAft>
              <a:buFont typeface="Arial" panose="020B0604020202020204" pitchFamily="34" charset="0"/>
              <a:buChar char="–"/>
              <a:defRPr sz="2000">
                <a:solidFill>
                  <a:schemeClr val="lt1"/>
                </a:solidFill>
                <a:latin typeface="+mn-lt"/>
                <a:ea typeface="+mn-ea"/>
                <a:cs typeface="+mn-cs"/>
              </a:defRPr>
            </a:lvl5pPr>
            <a:lvl6pPr marL="21590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6pPr>
            <a:lvl7pPr marL="26162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7pPr>
            <a:lvl8pPr marL="30734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8pPr>
            <a:lvl9pPr marL="35306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9pPr>
          </a:lstStyle>
          <a:p>
            <a:pPr marL="0" indent="0" algn="ctr">
              <a:buFontTx/>
              <a:buNone/>
            </a:pPr>
            <a:r>
              <a:rPr lang="en-GB" kern="0" dirty="0"/>
              <a:t>GLAM</a:t>
            </a:r>
          </a:p>
        </p:txBody>
      </p:sp>
      <p:sp>
        <p:nvSpPr>
          <p:cNvPr id="11" name="Content Placeholder 6">
            <a:extLst>
              <a:ext uri="{FF2B5EF4-FFF2-40B4-BE49-F238E27FC236}">
                <a16:creationId xmlns:a16="http://schemas.microsoft.com/office/drawing/2014/main" id="{57C7041A-8CAA-48DA-9DAA-CC2E3658F833}"/>
              </a:ext>
            </a:extLst>
          </p:cNvPr>
          <p:cNvSpPr txBox="1">
            <a:spLocks/>
          </p:cNvSpPr>
          <p:nvPr/>
        </p:nvSpPr>
        <p:spPr bwMode="auto">
          <a:xfrm>
            <a:off x="649119" y="3676470"/>
            <a:ext cx="1944055" cy="1440159"/>
          </a:xfrm>
          <a:prstGeom prst="ellipse">
            <a:avLst/>
          </a:prstGeom>
          <a:solidFill>
            <a:schemeClr val="accent1">
              <a:lumMod val="20000"/>
              <a:lumOff val="80000"/>
            </a:schemeClr>
          </a:solidFill>
          <a:ln w="25400" cap="flat" cmpd="sng" algn="ctr">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177800" indent="-177800" algn="l" rtl="0" eaLnBrk="1" fontAlgn="base" hangingPunct="1">
              <a:spcBef>
                <a:spcPct val="20000"/>
              </a:spcBef>
              <a:spcAft>
                <a:spcPct val="0"/>
              </a:spcAft>
              <a:buChar char="•"/>
              <a:defRPr sz="2400">
                <a:solidFill>
                  <a:schemeClr val="lt1"/>
                </a:solidFill>
                <a:latin typeface="+mn-lt"/>
                <a:ea typeface="+mn-ea"/>
                <a:cs typeface="+mn-cs"/>
              </a:defRPr>
            </a:lvl1pPr>
            <a:lvl2pPr marL="533400" indent="-176213" algn="l" rtl="0" eaLnBrk="1" fontAlgn="base" hangingPunct="1">
              <a:spcBef>
                <a:spcPct val="20000"/>
              </a:spcBef>
              <a:spcAft>
                <a:spcPct val="0"/>
              </a:spcAft>
              <a:buChar char="–"/>
              <a:defRPr sz="2000">
                <a:solidFill>
                  <a:schemeClr val="lt1"/>
                </a:solidFill>
                <a:latin typeface="+mn-lt"/>
                <a:ea typeface="+mn-ea"/>
                <a:cs typeface="+mn-cs"/>
              </a:defRPr>
            </a:lvl2pPr>
            <a:lvl3pPr marL="987425" indent="-177800" algn="l" rtl="0" eaLnBrk="1" fontAlgn="base" hangingPunct="1">
              <a:spcBef>
                <a:spcPct val="20000"/>
              </a:spcBef>
              <a:spcAft>
                <a:spcPct val="0"/>
              </a:spcAft>
              <a:buFont typeface="Arial" panose="020B0604020202020204" pitchFamily="34" charset="0"/>
              <a:buChar char="–"/>
              <a:defRPr sz="2000">
                <a:solidFill>
                  <a:schemeClr val="lt1"/>
                </a:solidFill>
                <a:latin typeface="+mn-lt"/>
                <a:ea typeface="+mn-ea"/>
                <a:cs typeface="+mn-cs"/>
              </a:defRPr>
            </a:lvl3pPr>
            <a:lvl4pPr marL="1344613" indent="-177800" algn="l" rtl="0" eaLnBrk="1" fontAlgn="base" hangingPunct="1">
              <a:spcBef>
                <a:spcPct val="20000"/>
              </a:spcBef>
              <a:spcAft>
                <a:spcPct val="0"/>
              </a:spcAft>
              <a:buChar char="–"/>
              <a:defRPr sz="2000">
                <a:solidFill>
                  <a:schemeClr val="lt1"/>
                </a:solidFill>
                <a:latin typeface="+mn-lt"/>
                <a:ea typeface="+mn-ea"/>
                <a:cs typeface="+mn-cs"/>
              </a:defRPr>
            </a:lvl4pPr>
            <a:lvl5pPr marL="1701800" indent="-177800" algn="l" rtl="0" eaLnBrk="1" fontAlgn="base" hangingPunct="1">
              <a:spcBef>
                <a:spcPct val="20000"/>
              </a:spcBef>
              <a:spcAft>
                <a:spcPct val="0"/>
              </a:spcAft>
              <a:buFont typeface="Arial" panose="020B0604020202020204" pitchFamily="34" charset="0"/>
              <a:buChar char="–"/>
              <a:defRPr sz="2000">
                <a:solidFill>
                  <a:schemeClr val="lt1"/>
                </a:solidFill>
                <a:latin typeface="+mn-lt"/>
                <a:ea typeface="+mn-ea"/>
                <a:cs typeface="+mn-cs"/>
              </a:defRPr>
            </a:lvl5pPr>
            <a:lvl6pPr marL="21590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6pPr>
            <a:lvl7pPr marL="26162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7pPr>
            <a:lvl8pPr marL="30734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8pPr>
            <a:lvl9pPr marL="35306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9pPr>
          </a:lstStyle>
          <a:p>
            <a:pPr marL="0" indent="0" algn="ctr">
              <a:buFontTx/>
              <a:buNone/>
            </a:pPr>
            <a:r>
              <a:rPr lang="en-GB" kern="0" dirty="0"/>
              <a:t>CEDIL</a:t>
            </a:r>
          </a:p>
        </p:txBody>
      </p:sp>
      <p:sp>
        <p:nvSpPr>
          <p:cNvPr id="12" name="Content Placeholder 6">
            <a:extLst>
              <a:ext uri="{FF2B5EF4-FFF2-40B4-BE49-F238E27FC236}">
                <a16:creationId xmlns:a16="http://schemas.microsoft.com/office/drawing/2014/main" id="{171E73B9-D938-4B20-83AD-ADA8B53BC6E4}"/>
              </a:ext>
            </a:extLst>
          </p:cNvPr>
          <p:cNvSpPr txBox="1">
            <a:spLocks/>
          </p:cNvSpPr>
          <p:nvPr/>
        </p:nvSpPr>
        <p:spPr bwMode="auto">
          <a:xfrm>
            <a:off x="5906861" y="3510124"/>
            <a:ext cx="2049515" cy="1440159"/>
          </a:xfrm>
          <a:prstGeom prst="ellipse">
            <a:avLst/>
          </a:prstGeom>
          <a:solidFill>
            <a:srgbClr val="FFC000"/>
          </a:solidFill>
          <a:ln w="25400" cap="flat" cmpd="sng" algn="ctr">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177800" indent="-177800" algn="l" rtl="0" eaLnBrk="1" fontAlgn="base" hangingPunct="1">
              <a:spcBef>
                <a:spcPct val="20000"/>
              </a:spcBef>
              <a:spcAft>
                <a:spcPct val="0"/>
              </a:spcAft>
              <a:buChar char="•"/>
              <a:defRPr sz="2400">
                <a:solidFill>
                  <a:schemeClr val="lt1"/>
                </a:solidFill>
                <a:latin typeface="+mn-lt"/>
                <a:ea typeface="+mn-ea"/>
                <a:cs typeface="+mn-cs"/>
              </a:defRPr>
            </a:lvl1pPr>
            <a:lvl2pPr marL="533400" indent="-176213" algn="l" rtl="0" eaLnBrk="1" fontAlgn="base" hangingPunct="1">
              <a:spcBef>
                <a:spcPct val="20000"/>
              </a:spcBef>
              <a:spcAft>
                <a:spcPct val="0"/>
              </a:spcAft>
              <a:buChar char="–"/>
              <a:defRPr sz="2000">
                <a:solidFill>
                  <a:schemeClr val="lt1"/>
                </a:solidFill>
                <a:latin typeface="+mn-lt"/>
                <a:ea typeface="+mn-ea"/>
                <a:cs typeface="+mn-cs"/>
              </a:defRPr>
            </a:lvl2pPr>
            <a:lvl3pPr marL="987425" indent="-177800" algn="l" rtl="0" eaLnBrk="1" fontAlgn="base" hangingPunct="1">
              <a:spcBef>
                <a:spcPct val="20000"/>
              </a:spcBef>
              <a:spcAft>
                <a:spcPct val="0"/>
              </a:spcAft>
              <a:buFont typeface="Arial" panose="020B0604020202020204" pitchFamily="34" charset="0"/>
              <a:buChar char="–"/>
              <a:defRPr sz="2000">
                <a:solidFill>
                  <a:schemeClr val="lt1"/>
                </a:solidFill>
                <a:latin typeface="+mn-lt"/>
                <a:ea typeface="+mn-ea"/>
                <a:cs typeface="+mn-cs"/>
              </a:defRPr>
            </a:lvl3pPr>
            <a:lvl4pPr marL="1344613" indent="-177800" algn="l" rtl="0" eaLnBrk="1" fontAlgn="base" hangingPunct="1">
              <a:spcBef>
                <a:spcPct val="20000"/>
              </a:spcBef>
              <a:spcAft>
                <a:spcPct val="0"/>
              </a:spcAft>
              <a:buChar char="–"/>
              <a:defRPr sz="2000">
                <a:solidFill>
                  <a:schemeClr val="lt1"/>
                </a:solidFill>
                <a:latin typeface="+mn-lt"/>
                <a:ea typeface="+mn-ea"/>
                <a:cs typeface="+mn-cs"/>
              </a:defRPr>
            </a:lvl4pPr>
            <a:lvl5pPr marL="1701800" indent="-177800" algn="l" rtl="0" eaLnBrk="1" fontAlgn="base" hangingPunct="1">
              <a:spcBef>
                <a:spcPct val="20000"/>
              </a:spcBef>
              <a:spcAft>
                <a:spcPct val="0"/>
              </a:spcAft>
              <a:buFont typeface="Arial" panose="020B0604020202020204" pitchFamily="34" charset="0"/>
              <a:buChar char="–"/>
              <a:defRPr sz="2000">
                <a:solidFill>
                  <a:schemeClr val="lt1"/>
                </a:solidFill>
                <a:latin typeface="+mn-lt"/>
                <a:ea typeface="+mn-ea"/>
                <a:cs typeface="+mn-cs"/>
              </a:defRPr>
            </a:lvl5pPr>
            <a:lvl6pPr marL="21590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6pPr>
            <a:lvl7pPr marL="26162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7pPr>
            <a:lvl8pPr marL="30734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8pPr>
            <a:lvl9pPr marL="3530600" indent="-177800" algn="l" rtl="0" eaLnBrk="1" fontAlgn="base" hangingPunct="1">
              <a:spcBef>
                <a:spcPct val="20000"/>
              </a:spcBef>
              <a:spcAft>
                <a:spcPct val="0"/>
              </a:spcAft>
              <a:buFont typeface="Arial" charset="0"/>
              <a:buChar char="–"/>
              <a:defRPr sz="2000">
                <a:solidFill>
                  <a:schemeClr val="lt1"/>
                </a:solidFill>
                <a:latin typeface="+mn-lt"/>
                <a:ea typeface="+mn-ea"/>
                <a:cs typeface="+mn-cs"/>
              </a:defRPr>
            </a:lvl9pPr>
          </a:lstStyle>
          <a:p>
            <a:pPr marL="0" indent="0" algn="ctr">
              <a:buFontTx/>
              <a:buNone/>
            </a:pPr>
            <a:r>
              <a:rPr lang="en-GB" kern="0" dirty="0"/>
              <a:t>EQUALS</a:t>
            </a:r>
          </a:p>
        </p:txBody>
      </p:sp>
    </p:spTree>
    <p:extLst>
      <p:ext uri="{BB962C8B-B14F-4D97-AF65-F5344CB8AC3E}">
        <p14:creationId xmlns:p14="http://schemas.microsoft.com/office/powerpoint/2010/main" val="2558690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19A2B-B631-4EAB-8B78-FC46CE41825C}"/>
              </a:ext>
            </a:extLst>
          </p:cNvPr>
          <p:cNvSpPr>
            <a:spLocks noGrp="1"/>
          </p:cNvSpPr>
          <p:nvPr>
            <p:ph type="title"/>
          </p:nvPr>
        </p:nvSpPr>
        <p:spPr/>
        <p:txBody>
          <a:bodyPr/>
          <a:lstStyle/>
          <a:p>
            <a:r>
              <a:rPr lang="en-GB" dirty="0"/>
              <a:t>Evaluations became too siloed…</a:t>
            </a:r>
          </a:p>
        </p:txBody>
      </p:sp>
      <p:pic>
        <p:nvPicPr>
          <p:cNvPr id="5" name="Content Placeholder 4" descr="Fishbowl">
            <a:extLst>
              <a:ext uri="{FF2B5EF4-FFF2-40B4-BE49-F238E27FC236}">
                <a16:creationId xmlns:a16="http://schemas.microsoft.com/office/drawing/2014/main" id="{A7EEED7E-0252-4A60-AD04-0DCD0A9DE4C7}"/>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161273" y="2708919"/>
            <a:ext cx="2710805" cy="2710805"/>
          </a:xfrm>
        </p:spPr>
      </p:pic>
    </p:spTree>
    <p:extLst>
      <p:ext uri="{BB962C8B-B14F-4D97-AF65-F5344CB8AC3E}">
        <p14:creationId xmlns:p14="http://schemas.microsoft.com/office/powerpoint/2010/main" val="714609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D906B-7C31-4776-ACD2-9774237F6E0E}"/>
              </a:ext>
            </a:extLst>
          </p:cNvPr>
          <p:cNvSpPr>
            <a:spLocks noGrp="1"/>
          </p:cNvSpPr>
          <p:nvPr>
            <p:ph type="title"/>
          </p:nvPr>
        </p:nvSpPr>
        <p:spPr/>
        <p:txBody>
          <a:bodyPr/>
          <a:lstStyle/>
          <a:p>
            <a:r>
              <a:rPr lang="en-GB" dirty="0"/>
              <a:t>New approach needed…mixed centralised and decentralised…</a:t>
            </a:r>
            <a:br>
              <a:rPr lang="en-GB" dirty="0"/>
            </a:br>
            <a:endParaRPr lang="en-GB" dirty="0"/>
          </a:p>
        </p:txBody>
      </p:sp>
      <p:sp>
        <p:nvSpPr>
          <p:cNvPr id="3" name="Content Placeholder 2">
            <a:extLst>
              <a:ext uri="{FF2B5EF4-FFF2-40B4-BE49-F238E27FC236}">
                <a16:creationId xmlns:a16="http://schemas.microsoft.com/office/drawing/2014/main" id="{97326F8C-E17B-4E6E-A911-30335928CA1C}"/>
              </a:ext>
            </a:extLst>
          </p:cNvPr>
          <p:cNvSpPr>
            <a:spLocks noGrp="1"/>
          </p:cNvSpPr>
          <p:nvPr>
            <p:ph idx="1"/>
          </p:nvPr>
        </p:nvSpPr>
        <p:spPr>
          <a:xfrm>
            <a:off x="343693" y="2564904"/>
            <a:ext cx="8456613" cy="3708400"/>
          </a:xfrm>
        </p:spPr>
        <p:txBody>
          <a:bodyPr/>
          <a:lstStyle/>
          <a:p>
            <a:r>
              <a:rPr lang="en-US" altLang="en-US" dirty="0"/>
              <a:t>Shift 1. Strengthened real time monitoring</a:t>
            </a:r>
          </a:p>
          <a:p>
            <a:r>
              <a:rPr lang="en-US" altLang="en-US" dirty="0"/>
              <a:t>Shift 2. Greater support to adaptive programming</a:t>
            </a:r>
          </a:p>
          <a:p>
            <a:r>
              <a:rPr lang="en-US" altLang="en-US" dirty="0"/>
              <a:t>Shift 3. Fewer, but higher priority evaluations</a:t>
            </a:r>
          </a:p>
          <a:p>
            <a:r>
              <a:rPr lang="en-US" altLang="en-US" dirty="0"/>
              <a:t>Shift 4. Better use of evidence</a:t>
            </a:r>
            <a:endParaRPr lang="en-GB" dirty="0"/>
          </a:p>
        </p:txBody>
      </p:sp>
    </p:spTree>
    <p:extLst>
      <p:ext uri="{BB962C8B-B14F-4D97-AF65-F5344CB8AC3E}">
        <p14:creationId xmlns:p14="http://schemas.microsoft.com/office/powerpoint/2010/main" val="2026914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204A7C12-C955-496A-9258-E678927190DE}"/>
              </a:ext>
            </a:extLst>
          </p:cNvPr>
          <p:cNvSpPr>
            <a:spLocks noGrp="1"/>
          </p:cNvSpPr>
          <p:nvPr>
            <p:ph type="title"/>
          </p:nvPr>
        </p:nvSpPr>
        <p:spPr/>
        <p:txBody>
          <a:bodyPr/>
          <a:lstStyle/>
          <a:p>
            <a:pPr eaLnBrk="1" hangingPunct="1"/>
            <a:r>
              <a:rPr lang="en-US" altLang="en-US" dirty="0"/>
              <a:t>Shift 1. Strengthened real time monitoring</a:t>
            </a:r>
          </a:p>
        </p:txBody>
      </p:sp>
      <p:sp>
        <p:nvSpPr>
          <p:cNvPr id="4099" name="Content Placeholder 2">
            <a:extLst>
              <a:ext uri="{FF2B5EF4-FFF2-40B4-BE49-F238E27FC236}">
                <a16:creationId xmlns:a16="http://schemas.microsoft.com/office/drawing/2014/main" id="{9179C26C-3786-4FE8-9939-A790D0A53E28}"/>
              </a:ext>
            </a:extLst>
          </p:cNvPr>
          <p:cNvSpPr>
            <a:spLocks noGrp="1"/>
          </p:cNvSpPr>
          <p:nvPr>
            <p:ph idx="1"/>
          </p:nvPr>
        </p:nvSpPr>
        <p:spPr/>
        <p:txBody>
          <a:bodyPr/>
          <a:lstStyle/>
          <a:p>
            <a:pPr eaLnBrk="1" hangingPunct="1"/>
            <a:r>
              <a:rPr lang="en-US" altLang="en-US" dirty="0"/>
              <a:t>Geo-coded and real time data – quick decisions and learning </a:t>
            </a:r>
          </a:p>
          <a:p>
            <a:pPr eaLnBrk="1" hangingPunct="1"/>
            <a:r>
              <a:rPr lang="en-US" altLang="en-US" dirty="0"/>
              <a:t>Beneficiary feedback – better decisions and learning</a:t>
            </a:r>
          </a:p>
          <a:p>
            <a:pPr eaLnBrk="1" hangingPunct="1"/>
            <a:r>
              <a:rPr lang="en-US" altLang="en-US" dirty="0"/>
              <a:t>Identify latest thinking – keep DFID at the cutting edge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D027CD07-41AB-4659-9867-9CF9FAEA52D2}"/>
              </a:ext>
            </a:extLst>
          </p:cNvPr>
          <p:cNvSpPr>
            <a:spLocks noGrp="1"/>
          </p:cNvSpPr>
          <p:nvPr>
            <p:ph type="title"/>
          </p:nvPr>
        </p:nvSpPr>
        <p:spPr/>
        <p:txBody>
          <a:bodyPr/>
          <a:lstStyle/>
          <a:p>
            <a:pPr eaLnBrk="1" hangingPunct="1"/>
            <a:r>
              <a:rPr lang="en-US" altLang="en-US" dirty="0"/>
              <a:t>Shift 2. Greater support to adaptive programming</a:t>
            </a:r>
          </a:p>
        </p:txBody>
      </p:sp>
      <p:sp>
        <p:nvSpPr>
          <p:cNvPr id="5123" name="Content Placeholder 2">
            <a:extLst>
              <a:ext uri="{FF2B5EF4-FFF2-40B4-BE49-F238E27FC236}">
                <a16:creationId xmlns:a16="http://schemas.microsoft.com/office/drawing/2014/main" id="{43BB5567-F417-42EF-9E3D-FFB870902787}"/>
              </a:ext>
            </a:extLst>
          </p:cNvPr>
          <p:cNvSpPr>
            <a:spLocks noGrp="1"/>
          </p:cNvSpPr>
          <p:nvPr>
            <p:ph idx="1"/>
          </p:nvPr>
        </p:nvSpPr>
        <p:spPr/>
        <p:txBody>
          <a:bodyPr/>
          <a:lstStyle/>
          <a:p>
            <a:pPr eaLnBrk="1" hangingPunct="1"/>
            <a:r>
              <a:rPr lang="en-US" altLang="en-US" dirty="0"/>
              <a:t>Complex settings are the new normal</a:t>
            </a:r>
          </a:p>
          <a:p>
            <a:pPr eaLnBrk="1" hangingPunct="1"/>
            <a:r>
              <a:rPr lang="en-US" altLang="en-US" dirty="0"/>
              <a:t>Poor evidence base, but a commitment to intervene</a:t>
            </a:r>
          </a:p>
          <a:p>
            <a:pPr eaLnBrk="1" hangingPunct="1"/>
            <a:r>
              <a:rPr lang="en-US" altLang="en-US" dirty="0"/>
              <a:t>Closing the excuses for poor design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204A7C12-C955-496A-9258-E678927190DE}"/>
              </a:ext>
            </a:extLst>
          </p:cNvPr>
          <p:cNvSpPr>
            <a:spLocks noGrp="1"/>
          </p:cNvSpPr>
          <p:nvPr>
            <p:ph type="title"/>
          </p:nvPr>
        </p:nvSpPr>
        <p:spPr/>
        <p:txBody>
          <a:bodyPr/>
          <a:lstStyle/>
          <a:p>
            <a:pPr eaLnBrk="1" hangingPunct="1"/>
            <a:r>
              <a:rPr lang="en-US" altLang="en-US" dirty="0"/>
              <a:t>Shift 3. Fewer, but higher priority evaluations</a:t>
            </a:r>
          </a:p>
        </p:txBody>
      </p:sp>
      <p:sp>
        <p:nvSpPr>
          <p:cNvPr id="4099" name="Content Placeholder 2">
            <a:extLst>
              <a:ext uri="{FF2B5EF4-FFF2-40B4-BE49-F238E27FC236}">
                <a16:creationId xmlns:a16="http://schemas.microsoft.com/office/drawing/2014/main" id="{9179C26C-3786-4FE8-9939-A790D0A53E28}"/>
              </a:ext>
            </a:extLst>
          </p:cNvPr>
          <p:cNvSpPr>
            <a:spLocks noGrp="1"/>
          </p:cNvSpPr>
          <p:nvPr>
            <p:ph idx="1"/>
          </p:nvPr>
        </p:nvSpPr>
        <p:spPr/>
        <p:txBody>
          <a:bodyPr/>
          <a:lstStyle/>
          <a:p>
            <a:r>
              <a:rPr lang="en-GB" dirty="0"/>
              <a:t>Identify opportunities to obtain strategically important, rigorous evidence on the impact of a limited number of promising interventions</a:t>
            </a:r>
          </a:p>
          <a:p>
            <a:r>
              <a:rPr lang="en-GB" dirty="0"/>
              <a:t>These evaluations would aim to not only assess impact, but also generate better evidence on how to deliver effective interventions, and their costs and return on investment.</a:t>
            </a:r>
          </a:p>
          <a:p>
            <a:r>
              <a:rPr lang="en-GB" dirty="0"/>
              <a:t>Centralised or regionalised evaluations…competitions to select areas…</a:t>
            </a:r>
          </a:p>
          <a:p>
            <a:endParaRPr lang="en-US" altLang="en-US" dirty="0"/>
          </a:p>
        </p:txBody>
      </p:sp>
    </p:spTree>
    <p:extLst>
      <p:ext uri="{BB962C8B-B14F-4D97-AF65-F5344CB8AC3E}">
        <p14:creationId xmlns:p14="http://schemas.microsoft.com/office/powerpoint/2010/main" val="1585312255"/>
      </p:ext>
    </p:extLst>
  </p:cSld>
  <p:clrMapOvr>
    <a:masterClrMapping/>
  </p:clrMapOvr>
</p:sld>
</file>

<file path=ppt/theme/theme1.xml><?xml version="1.0" encoding="utf-8"?>
<a:theme xmlns:a="http://schemas.openxmlformats.org/drawingml/2006/main" name="Presentation1">
  <a:themeElements>
    <a:clrScheme name="">
      <a:dk1>
        <a:srgbClr val="000000"/>
      </a:dk1>
      <a:lt1>
        <a:srgbClr val="FFFFFF"/>
      </a:lt1>
      <a:dk2>
        <a:srgbClr val="000000"/>
      </a:dk2>
      <a:lt2>
        <a:srgbClr val="808080"/>
      </a:lt2>
      <a:accent1>
        <a:srgbClr val="003F71"/>
      </a:accent1>
      <a:accent2>
        <a:srgbClr val="2E7B5C"/>
      </a:accent2>
      <a:accent3>
        <a:srgbClr val="FFFFFF"/>
      </a:accent3>
      <a:accent4>
        <a:srgbClr val="000000"/>
      </a:accent4>
      <a:accent5>
        <a:srgbClr val="AAAFBB"/>
      </a:accent5>
      <a:accent6>
        <a:srgbClr val="296F53"/>
      </a:accent6>
      <a:hlink>
        <a:srgbClr val="B7153D"/>
      </a:hlink>
      <a:folHlink>
        <a:srgbClr val="DF5220"/>
      </a:folHlink>
    </a:clrScheme>
    <a:fontScheme name="presentation-green">
      <a:majorFont>
        <a:latin typeface="Arial Black"/>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green 1">
        <a:dk1>
          <a:srgbClr val="000000"/>
        </a:dk1>
        <a:lt1>
          <a:srgbClr val="FFFFFF"/>
        </a:lt1>
        <a:dk2>
          <a:srgbClr val="000000"/>
        </a:dk2>
        <a:lt2>
          <a:srgbClr val="808080"/>
        </a:lt2>
        <a:accent1>
          <a:srgbClr val="005A81"/>
        </a:accent1>
        <a:accent2>
          <a:srgbClr val="2E7B5C"/>
        </a:accent2>
        <a:accent3>
          <a:srgbClr val="FFFFFF"/>
        </a:accent3>
        <a:accent4>
          <a:srgbClr val="000000"/>
        </a:accent4>
        <a:accent5>
          <a:srgbClr val="AAB5C1"/>
        </a:accent5>
        <a:accent6>
          <a:srgbClr val="296F53"/>
        </a:accent6>
        <a:hlink>
          <a:srgbClr val="B7153D"/>
        </a:hlink>
        <a:folHlink>
          <a:srgbClr val="DF5220"/>
        </a:folHlink>
      </a:clrScheme>
      <a:clrMap bg1="lt1" tx1="dk1" bg2="lt2" tx2="dk2" accent1="accent1" accent2="accent2" accent3="accent3" accent4="accent4" accent5="accent5" accent6="accent6" hlink="hlink" folHlink="folHlink"/>
    </a:extraClrScheme>
    <a:extraClrScheme>
      <a:clrScheme name="presentation-green 2">
        <a:dk1>
          <a:srgbClr val="000000"/>
        </a:dk1>
        <a:lt1>
          <a:srgbClr val="FFFFFF"/>
        </a:lt1>
        <a:dk2>
          <a:srgbClr val="000000"/>
        </a:dk2>
        <a:lt2>
          <a:srgbClr val="808080"/>
        </a:lt2>
        <a:accent1>
          <a:srgbClr val="005A81"/>
        </a:accent1>
        <a:accent2>
          <a:srgbClr val="006666"/>
        </a:accent2>
        <a:accent3>
          <a:srgbClr val="FFFFFF"/>
        </a:accent3>
        <a:accent4>
          <a:srgbClr val="000000"/>
        </a:accent4>
        <a:accent5>
          <a:srgbClr val="AAB5C1"/>
        </a:accent5>
        <a:accent6>
          <a:srgbClr val="005C5C"/>
        </a:accent6>
        <a:hlink>
          <a:srgbClr val="EE3224"/>
        </a:hlink>
        <a:folHlink>
          <a:srgbClr val="FF66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DFID Presentation</Template>
  <TotalTime>240</TotalTime>
  <Words>388</Words>
  <Application>Microsoft Office PowerPoint</Application>
  <PresentationFormat>On-screen Show (4:3)</PresentationFormat>
  <Paragraphs>42</Paragraphs>
  <Slides>12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Arial Black</vt:lpstr>
      <vt:lpstr>Presentation1</vt:lpstr>
      <vt:lpstr>DFID’s reflections on it’s future evaluation portfolio – four strategic shifts</vt:lpstr>
      <vt:lpstr>A little bit of context…</vt:lpstr>
      <vt:lpstr>DFID has a decentralised model of evaluation…</vt:lpstr>
      <vt:lpstr>The central evaluation unit focussed on methods (and public goods)…</vt:lpstr>
      <vt:lpstr>Evaluations became too siloed…</vt:lpstr>
      <vt:lpstr>New approach needed…mixed centralised and decentralised… </vt:lpstr>
      <vt:lpstr>Shift 1. Strengthened real time monitoring</vt:lpstr>
      <vt:lpstr>Shift 2. Greater support to adaptive programming</vt:lpstr>
      <vt:lpstr>Shift 3. Fewer, but higher priority evaluations</vt:lpstr>
      <vt:lpstr>Approaches of other countries…</vt:lpstr>
      <vt:lpstr>Shift 4. Better use of evidence</vt:lpstr>
      <vt:lpstr>Questions? Thoughts?</vt:lpstr>
    </vt:vector>
  </TitlesOfParts>
  <Company>Department for International Development (DFID)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DFID’s reflections on it’s future evaluation portfolio – four strategic shifts</dc:title>
  <dc:creator>Catherine Owens</dc:creator>
  <cp:lastModifiedBy>Catherine Owens</cp:lastModifiedBy>
  <cp:revision>8</cp:revision>
  <cp:lastPrinted>2012-07-17T12:05:28Z</cp:lastPrinted>
  <dcterms:created xsi:type="dcterms:W3CDTF">2019-06-12T12:30:22Z</dcterms:created>
  <dcterms:modified xsi:type="dcterms:W3CDTF">2019-06-13T15:01:16Z</dcterms:modified>
</cp:coreProperties>
</file>